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Secular One"/>
      <p:regular r:id="rId39"/>
    </p:embeddedFont>
    <p:embeddedFont>
      <p:font typeface="Amatic SC"/>
      <p:regular r:id="rId40"/>
      <p:bold r:id="rId41"/>
    </p:embeddedFont>
    <p:embeddedFont>
      <p:font typeface="Fira Sans Medium"/>
      <p:regular r:id="rId42"/>
      <p:bold r:id="rId43"/>
      <p:italic r:id="rId44"/>
      <p:boldItalic r:id="rId45"/>
    </p:embeddedFont>
    <p:embeddedFont>
      <p:font typeface="Fira Sans SemiBold"/>
      <p:regular r:id="rId46"/>
      <p:bold r:id="rId47"/>
      <p:italic r:id="rId48"/>
      <p:boldItalic r:id="rId49"/>
    </p:embeddedFont>
    <p:embeddedFont>
      <p:font typeface="Fira Sans"/>
      <p:regular r:id="rId50"/>
      <p:bold r:id="rId51"/>
      <p:italic r:id="rId52"/>
      <p:boldItalic r:id="rId53"/>
    </p:embeddedFont>
    <p:embeddedFont>
      <p:font typeface="Nunito Sans"/>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 orient="horz"/>
        <p:guide pos="288"/>
        <p:guide pos="5472"/>
        <p:guide pos="2984" orient="horz"/>
        <p:guide pos="5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regular.fntdata"/><Relationship Id="rId42" Type="http://schemas.openxmlformats.org/officeDocument/2006/relationships/font" Target="fonts/FiraSansMedium-regular.fntdata"/><Relationship Id="rId41" Type="http://schemas.openxmlformats.org/officeDocument/2006/relationships/font" Target="fonts/AmaticSC-bold.fntdata"/><Relationship Id="rId44" Type="http://schemas.openxmlformats.org/officeDocument/2006/relationships/font" Target="fonts/FiraSansMedium-italic.fntdata"/><Relationship Id="rId43" Type="http://schemas.openxmlformats.org/officeDocument/2006/relationships/font" Target="fonts/FiraSansMedium-bold.fntdata"/><Relationship Id="rId46" Type="http://schemas.openxmlformats.org/officeDocument/2006/relationships/font" Target="fonts/FiraSansSemiBold-regular.fntdata"/><Relationship Id="rId45" Type="http://schemas.openxmlformats.org/officeDocument/2006/relationships/font" Target="fonts/FiraSans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FiraSansSemiBold-italic.fntdata"/><Relationship Id="rId47" Type="http://schemas.openxmlformats.org/officeDocument/2006/relationships/font" Target="fonts/FiraSansSemiBold-bold.fntdata"/><Relationship Id="rId49" Type="http://schemas.openxmlformats.org/officeDocument/2006/relationships/font" Target="fonts/FiraSans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SecularOne-regular.fntdata"/><Relationship Id="rId38" Type="http://schemas.openxmlformats.org/officeDocument/2006/relationships/slide" Target="slides/slide32.xml"/><Relationship Id="rId61"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bold.fntdata"/><Relationship Id="rId50" Type="http://schemas.openxmlformats.org/officeDocument/2006/relationships/font" Target="fonts/FiraSans-regular.fntdata"/><Relationship Id="rId53" Type="http://schemas.openxmlformats.org/officeDocument/2006/relationships/font" Target="fonts/FiraSans-boldItalic.fntdata"/><Relationship Id="rId52" Type="http://schemas.openxmlformats.org/officeDocument/2006/relationships/font" Target="fonts/FiraSans-italic.fntdata"/><Relationship Id="rId11" Type="http://schemas.openxmlformats.org/officeDocument/2006/relationships/slide" Target="slides/slide5.xml"/><Relationship Id="rId55" Type="http://schemas.openxmlformats.org/officeDocument/2006/relationships/font" Target="fonts/NunitoSans-bold.fntdata"/><Relationship Id="rId10" Type="http://schemas.openxmlformats.org/officeDocument/2006/relationships/slide" Target="slides/slide4.xml"/><Relationship Id="rId54" Type="http://schemas.openxmlformats.org/officeDocument/2006/relationships/font" Target="fonts/NunitoSans-regular.fntdata"/><Relationship Id="rId13" Type="http://schemas.openxmlformats.org/officeDocument/2006/relationships/slide" Target="slides/slide7.xml"/><Relationship Id="rId57" Type="http://schemas.openxmlformats.org/officeDocument/2006/relationships/font" Target="fonts/NunitoSans-boldItalic.fntdata"/><Relationship Id="rId12" Type="http://schemas.openxmlformats.org/officeDocument/2006/relationships/slide" Target="slides/slide6.xml"/><Relationship Id="rId56" Type="http://schemas.openxmlformats.org/officeDocument/2006/relationships/font" Target="fonts/NunitoSans-italic.fntdata"/><Relationship Id="rId15" Type="http://schemas.openxmlformats.org/officeDocument/2006/relationships/slide" Target="slides/slide9.xml"/><Relationship Id="rId59" Type="http://schemas.openxmlformats.org/officeDocument/2006/relationships/font" Target="fonts/OpenSans-bold.fntdata"/><Relationship Id="rId14" Type="http://schemas.openxmlformats.org/officeDocument/2006/relationships/slide" Target="slides/slide8.xml"/><Relationship Id="rId58" Type="http://schemas.openxmlformats.org/officeDocument/2006/relationships/font" Target="fonts/Open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11b3a81c1b5_2_10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11b3a81c1b5_2_10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125936069ee_5_2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125936069ee_5_2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column id and link as they do not provide any possibily insightful infromation</a:t>
            </a:r>
            <a:endParaRPr/>
          </a:p>
          <a:p>
            <a:pPr indent="0" lvl="0" marL="0" rtl="0" algn="l">
              <a:spcBef>
                <a:spcPts val="0"/>
              </a:spcBef>
              <a:spcAft>
                <a:spcPts val="0"/>
              </a:spcAft>
              <a:buNone/>
            </a:pPr>
            <a:r>
              <a:rPr lang="en"/>
              <a:t>#splitting the date into date and time </a:t>
            </a:r>
            <a:endParaRPr/>
          </a:p>
          <a:p>
            <a:pPr indent="0" lvl="0" marL="0" rtl="0" algn="l">
              <a:spcBef>
                <a:spcPts val="0"/>
              </a:spcBef>
              <a:spcAft>
                <a:spcPts val="0"/>
              </a:spcAft>
              <a:buNone/>
            </a:pPr>
            <a:r>
              <a:rPr lang="en"/>
              <a:t>#checking if a row's content only contained url</a:t>
            </a:r>
            <a:endParaRPr/>
          </a:p>
          <a:p>
            <a:pPr indent="0" lvl="0" marL="0" rtl="0" algn="l">
              <a:spcBef>
                <a:spcPts val="0"/>
              </a:spcBef>
              <a:spcAft>
                <a:spcPts val="0"/>
              </a:spcAft>
              <a:buNone/>
            </a:pPr>
            <a:r>
              <a:rPr lang="en"/>
              <a:t>#deleting those within only urls as they do not provide any insight</a:t>
            </a:r>
            <a:endParaRPr/>
          </a:p>
          <a:p>
            <a:pPr indent="0" lvl="0" marL="0" rtl="0" algn="l">
              <a:spcBef>
                <a:spcPts val="0"/>
              </a:spcBef>
              <a:spcAft>
                <a:spcPts val="0"/>
              </a:spcAft>
              <a:buNone/>
            </a:pPr>
            <a:r>
              <a:rPr lang="en"/>
              <a:t>#setting date to datetime data type</a:t>
            </a:r>
            <a:endParaRPr/>
          </a:p>
          <a:p>
            <a:pPr indent="0" lvl="0" marL="0" rtl="0" algn="l">
              <a:spcBef>
                <a:spcPts val="0"/>
              </a:spcBef>
              <a:spcAft>
                <a:spcPts val="0"/>
              </a:spcAft>
              <a:buNone/>
            </a:pPr>
            <a:r>
              <a:rPr lang="en"/>
              <a:t>#setting date as the index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g125936069ee_5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4" name="Google Shape;2674;g125936069ee_5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125936069ee_5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125936069ee_5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column id and link as they do not provide any possibily insightful infromation</a:t>
            </a:r>
            <a:endParaRPr/>
          </a:p>
          <a:p>
            <a:pPr indent="0" lvl="0" marL="0" rtl="0" algn="l">
              <a:spcBef>
                <a:spcPts val="0"/>
              </a:spcBef>
              <a:spcAft>
                <a:spcPts val="0"/>
              </a:spcAft>
              <a:buNone/>
            </a:pPr>
            <a:r>
              <a:rPr lang="en"/>
              <a:t>#splitting the date into date and time </a:t>
            </a:r>
            <a:endParaRPr/>
          </a:p>
          <a:p>
            <a:pPr indent="0" lvl="0" marL="0" rtl="0" algn="l">
              <a:spcBef>
                <a:spcPts val="0"/>
              </a:spcBef>
              <a:spcAft>
                <a:spcPts val="0"/>
              </a:spcAft>
              <a:buNone/>
            </a:pPr>
            <a:r>
              <a:rPr lang="en"/>
              <a:t>#checking if a row's content only contained url</a:t>
            </a:r>
            <a:endParaRPr/>
          </a:p>
          <a:p>
            <a:pPr indent="0" lvl="0" marL="0" rtl="0" algn="l">
              <a:spcBef>
                <a:spcPts val="0"/>
              </a:spcBef>
              <a:spcAft>
                <a:spcPts val="0"/>
              </a:spcAft>
              <a:buNone/>
            </a:pPr>
            <a:r>
              <a:rPr lang="en"/>
              <a:t>#deleting those within only urls as they do not provide any insight</a:t>
            </a:r>
            <a:endParaRPr/>
          </a:p>
          <a:p>
            <a:pPr indent="0" lvl="0" marL="0" rtl="0" algn="l">
              <a:spcBef>
                <a:spcPts val="0"/>
              </a:spcBef>
              <a:spcAft>
                <a:spcPts val="0"/>
              </a:spcAft>
              <a:buNone/>
            </a:pPr>
            <a:r>
              <a:rPr lang="en"/>
              <a:t>#setting date to datetime data type</a:t>
            </a:r>
            <a:endParaRPr/>
          </a:p>
          <a:p>
            <a:pPr indent="0" lvl="0" marL="0" rtl="0" algn="l">
              <a:spcBef>
                <a:spcPts val="0"/>
              </a:spcBef>
              <a:spcAft>
                <a:spcPts val="0"/>
              </a:spcAft>
              <a:buNone/>
            </a:pPr>
            <a:r>
              <a:rPr lang="en"/>
              <a:t>#setting date as the index</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125936069ee_5_2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125936069ee_5_2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column id and link as they do not provide any possibily insightful infromation</a:t>
            </a:r>
            <a:endParaRPr/>
          </a:p>
          <a:p>
            <a:pPr indent="0" lvl="0" marL="0" rtl="0" algn="l">
              <a:spcBef>
                <a:spcPts val="0"/>
              </a:spcBef>
              <a:spcAft>
                <a:spcPts val="0"/>
              </a:spcAft>
              <a:buNone/>
            </a:pPr>
            <a:r>
              <a:rPr lang="en"/>
              <a:t>#splitting the date into date and time </a:t>
            </a:r>
            <a:endParaRPr/>
          </a:p>
          <a:p>
            <a:pPr indent="0" lvl="0" marL="0" rtl="0" algn="l">
              <a:spcBef>
                <a:spcPts val="0"/>
              </a:spcBef>
              <a:spcAft>
                <a:spcPts val="0"/>
              </a:spcAft>
              <a:buNone/>
            </a:pPr>
            <a:r>
              <a:rPr lang="en"/>
              <a:t>#checking if a row's content only contained url</a:t>
            </a:r>
            <a:endParaRPr/>
          </a:p>
          <a:p>
            <a:pPr indent="0" lvl="0" marL="0" rtl="0" algn="l">
              <a:spcBef>
                <a:spcPts val="0"/>
              </a:spcBef>
              <a:spcAft>
                <a:spcPts val="0"/>
              </a:spcAft>
              <a:buNone/>
            </a:pPr>
            <a:r>
              <a:rPr lang="en"/>
              <a:t>#deleting those within only urls as they do not provide any insight</a:t>
            </a:r>
            <a:endParaRPr/>
          </a:p>
          <a:p>
            <a:pPr indent="0" lvl="0" marL="0" rtl="0" algn="l">
              <a:spcBef>
                <a:spcPts val="0"/>
              </a:spcBef>
              <a:spcAft>
                <a:spcPts val="0"/>
              </a:spcAft>
              <a:buNone/>
            </a:pPr>
            <a:r>
              <a:rPr lang="en"/>
              <a:t>#setting date to datetime data type</a:t>
            </a:r>
            <a:endParaRPr/>
          </a:p>
          <a:p>
            <a:pPr indent="0" lvl="0" marL="0" rtl="0" algn="l">
              <a:spcBef>
                <a:spcPts val="0"/>
              </a:spcBef>
              <a:spcAft>
                <a:spcPts val="0"/>
              </a:spcAft>
              <a:buNone/>
            </a:pPr>
            <a:r>
              <a:rPr lang="en"/>
              <a:t>#setting date as the index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g125936069ee_5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125936069ee_5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column id and link as they do not provide any possibily insightful infromation</a:t>
            </a:r>
            <a:endParaRPr/>
          </a:p>
          <a:p>
            <a:pPr indent="0" lvl="0" marL="0" rtl="0" algn="l">
              <a:spcBef>
                <a:spcPts val="0"/>
              </a:spcBef>
              <a:spcAft>
                <a:spcPts val="0"/>
              </a:spcAft>
              <a:buNone/>
            </a:pPr>
            <a:r>
              <a:rPr lang="en"/>
              <a:t>#splitting the date into date and time </a:t>
            </a:r>
            <a:endParaRPr/>
          </a:p>
          <a:p>
            <a:pPr indent="0" lvl="0" marL="0" rtl="0" algn="l">
              <a:spcBef>
                <a:spcPts val="0"/>
              </a:spcBef>
              <a:spcAft>
                <a:spcPts val="0"/>
              </a:spcAft>
              <a:buNone/>
            </a:pPr>
            <a:r>
              <a:rPr lang="en"/>
              <a:t>#checking if a row's content only contained url</a:t>
            </a:r>
            <a:endParaRPr/>
          </a:p>
          <a:p>
            <a:pPr indent="0" lvl="0" marL="0" rtl="0" algn="l">
              <a:spcBef>
                <a:spcPts val="0"/>
              </a:spcBef>
              <a:spcAft>
                <a:spcPts val="0"/>
              </a:spcAft>
              <a:buNone/>
            </a:pPr>
            <a:r>
              <a:rPr lang="en"/>
              <a:t>#deleting those within only urls as they do not provide any insight</a:t>
            </a:r>
            <a:endParaRPr/>
          </a:p>
          <a:p>
            <a:pPr indent="0" lvl="0" marL="0" rtl="0" algn="l">
              <a:spcBef>
                <a:spcPts val="0"/>
              </a:spcBef>
              <a:spcAft>
                <a:spcPts val="0"/>
              </a:spcAft>
              <a:buNone/>
            </a:pPr>
            <a:r>
              <a:rPr lang="en"/>
              <a:t>#setting date to datetime data type</a:t>
            </a:r>
            <a:endParaRPr/>
          </a:p>
          <a:p>
            <a:pPr indent="0" lvl="0" marL="0" rtl="0" algn="l">
              <a:spcBef>
                <a:spcPts val="0"/>
              </a:spcBef>
              <a:spcAft>
                <a:spcPts val="0"/>
              </a:spcAft>
              <a:buNone/>
            </a:pPr>
            <a:r>
              <a:rPr lang="en"/>
              <a:t>#setting date as the index</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125936069ee_5_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3" name="Google Shape;2753;g125936069ee_5_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column id and link as they do not provide any possibily insightful infromation</a:t>
            </a:r>
            <a:endParaRPr/>
          </a:p>
          <a:p>
            <a:pPr indent="0" lvl="0" marL="0" rtl="0" algn="l">
              <a:spcBef>
                <a:spcPts val="0"/>
              </a:spcBef>
              <a:spcAft>
                <a:spcPts val="0"/>
              </a:spcAft>
              <a:buNone/>
            </a:pPr>
            <a:r>
              <a:rPr lang="en"/>
              <a:t>#splitting the date into date and time </a:t>
            </a:r>
            <a:endParaRPr/>
          </a:p>
          <a:p>
            <a:pPr indent="0" lvl="0" marL="0" rtl="0" algn="l">
              <a:spcBef>
                <a:spcPts val="0"/>
              </a:spcBef>
              <a:spcAft>
                <a:spcPts val="0"/>
              </a:spcAft>
              <a:buNone/>
            </a:pPr>
            <a:r>
              <a:rPr lang="en"/>
              <a:t>#checking if a row's content only contained url</a:t>
            </a:r>
            <a:endParaRPr/>
          </a:p>
          <a:p>
            <a:pPr indent="0" lvl="0" marL="0" rtl="0" algn="l">
              <a:spcBef>
                <a:spcPts val="0"/>
              </a:spcBef>
              <a:spcAft>
                <a:spcPts val="0"/>
              </a:spcAft>
              <a:buNone/>
            </a:pPr>
            <a:r>
              <a:rPr lang="en"/>
              <a:t>#deleting those within only urls as they do not provide any insight</a:t>
            </a:r>
            <a:endParaRPr/>
          </a:p>
          <a:p>
            <a:pPr indent="0" lvl="0" marL="0" rtl="0" algn="l">
              <a:spcBef>
                <a:spcPts val="0"/>
              </a:spcBef>
              <a:spcAft>
                <a:spcPts val="0"/>
              </a:spcAft>
              <a:buNone/>
            </a:pPr>
            <a:r>
              <a:rPr lang="en"/>
              <a:t>#setting date to datetime data type</a:t>
            </a:r>
            <a:endParaRPr/>
          </a:p>
          <a:p>
            <a:pPr indent="0" lvl="0" marL="0" rtl="0" algn="l">
              <a:spcBef>
                <a:spcPts val="0"/>
              </a:spcBef>
              <a:spcAft>
                <a:spcPts val="0"/>
              </a:spcAft>
              <a:buNone/>
            </a:pPr>
            <a:r>
              <a:rPr lang="en"/>
              <a:t>#setting date as the index</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g125936069ee_5_2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125936069ee_5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column id and link as they do not provide any possibily insightful infromation</a:t>
            </a:r>
            <a:endParaRPr/>
          </a:p>
          <a:p>
            <a:pPr indent="0" lvl="0" marL="0" rtl="0" algn="l">
              <a:spcBef>
                <a:spcPts val="0"/>
              </a:spcBef>
              <a:spcAft>
                <a:spcPts val="0"/>
              </a:spcAft>
              <a:buNone/>
            </a:pPr>
            <a:r>
              <a:rPr lang="en"/>
              <a:t>#splitting the date into date and time </a:t>
            </a:r>
            <a:endParaRPr/>
          </a:p>
          <a:p>
            <a:pPr indent="0" lvl="0" marL="0" rtl="0" algn="l">
              <a:spcBef>
                <a:spcPts val="0"/>
              </a:spcBef>
              <a:spcAft>
                <a:spcPts val="0"/>
              </a:spcAft>
              <a:buNone/>
            </a:pPr>
            <a:r>
              <a:rPr lang="en"/>
              <a:t>#checking if a row's content only contained url</a:t>
            </a:r>
            <a:endParaRPr/>
          </a:p>
          <a:p>
            <a:pPr indent="0" lvl="0" marL="0" rtl="0" algn="l">
              <a:spcBef>
                <a:spcPts val="0"/>
              </a:spcBef>
              <a:spcAft>
                <a:spcPts val="0"/>
              </a:spcAft>
              <a:buNone/>
            </a:pPr>
            <a:r>
              <a:rPr lang="en"/>
              <a:t>#deleting those within only urls as they do not provide any insight</a:t>
            </a:r>
            <a:endParaRPr/>
          </a:p>
          <a:p>
            <a:pPr indent="0" lvl="0" marL="0" rtl="0" algn="l">
              <a:spcBef>
                <a:spcPts val="0"/>
              </a:spcBef>
              <a:spcAft>
                <a:spcPts val="0"/>
              </a:spcAft>
              <a:buNone/>
            </a:pPr>
            <a:r>
              <a:rPr lang="en"/>
              <a:t>#setting date to datetime data type</a:t>
            </a:r>
            <a:endParaRPr/>
          </a:p>
          <a:p>
            <a:pPr indent="0" lvl="0" marL="0" rtl="0" algn="l">
              <a:spcBef>
                <a:spcPts val="0"/>
              </a:spcBef>
              <a:spcAft>
                <a:spcPts val="0"/>
              </a:spcAft>
              <a:buNone/>
            </a:pPr>
            <a:r>
              <a:rPr lang="en"/>
              <a:t>#setting date as the index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125936069ee_5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125936069ee_5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column id and link as they do not provide any possibily insightful infromation</a:t>
            </a:r>
            <a:endParaRPr/>
          </a:p>
          <a:p>
            <a:pPr indent="0" lvl="0" marL="0" rtl="0" algn="l">
              <a:spcBef>
                <a:spcPts val="0"/>
              </a:spcBef>
              <a:spcAft>
                <a:spcPts val="0"/>
              </a:spcAft>
              <a:buNone/>
            </a:pPr>
            <a:r>
              <a:rPr lang="en"/>
              <a:t>#splitting the date into date and time </a:t>
            </a:r>
            <a:endParaRPr/>
          </a:p>
          <a:p>
            <a:pPr indent="0" lvl="0" marL="0" rtl="0" algn="l">
              <a:spcBef>
                <a:spcPts val="0"/>
              </a:spcBef>
              <a:spcAft>
                <a:spcPts val="0"/>
              </a:spcAft>
              <a:buNone/>
            </a:pPr>
            <a:r>
              <a:rPr lang="en"/>
              <a:t>#checking if a row's content only contained url</a:t>
            </a:r>
            <a:endParaRPr/>
          </a:p>
          <a:p>
            <a:pPr indent="0" lvl="0" marL="0" rtl="0" algn="l">
              <a:spcBef>
                <a:spcPts val="0"/>
              </a:spcBef>
              <a:spcAft>
                <a:spcPts val="0"/>
              </a:spcAft>
              <a:buNone/>
            </a:pPr>
            <a:r>
              <a:rPr lang="en"/>
              <a:t>#deleting those within only urls as they do not provide any insight</a:t>
            </a:r>
            <a:endParaRPr/>
          </a:p>
          <a:p>
            <a:pPr indent="0" lvl="0" marL="0" rtl="0" algn="l">
              <a:spcBef>
                <a:spcPts val="0"/>
              </a:spcBef>
              <a:spcAft>
                <a:spcPts val="0"/>
              </a:spcAft>
              <a:buNone/>
            </a:pPr>
            <a:r>
              <a:rPr lang="en"/>
              <a:t>#setting date to datetime data type</a:t>
            </a:r>
            <a:endParaRPr/>
          </a:p>
          <a:p>
            <a:pPr indent="0" lvl="0" marL="0" rtl="0" algn="l">
              <a:spcBef>
                <a:spcPts val="0"/>
              </a:spcBef>
              <a:spcAft>
                <a:spcPts val="0"/>
              </a:spcAft>
              <a:buNone/>
            </a:pPr>
            <a:r>
              <a:rPr lang="en"/>
              <a:t>#setting date as the index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g125936069ee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2" name="Google Shape;2792;g125936069ee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125936069ee_5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125936069ee_5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column id and link as they do not provide any possibily insightful infromation</a:t>
            </a:r>
            <a:endParaRPr/>
          </a:p>
          <a:p>
            <a:pPr indent="0" lvl="0" marL="0" rtl="0" algn="l">
              <a:spcBef>
                <a:spcPts val="0"/>
              </a:spcBef>
              <a:spcAft>
                <a:spcPts val="0"/>
              </a:spcAft>
              <a:buNone/>
            </a:pPr>
            <a:r>
              <a:rPr lang="en"/>
              <a:t>#splitting the date into date and time </a:t>
            </a:r>
            <a:endParaRPr/>
          </a:p>
          <a:p>
            <a:pPr indent="0" lvl="0" marL="0" rtl="0" algn="l">
              <a:spcBef>
                <a:spcPts val="0"/>
              </a:spcBef>
              <a:spcAft>
                <a:spcPts val="0"/>
              </a:spcAft>
              <a:buNone/>
            </a:pPr>
            <a:r>
              <a:rPr lang="en"/>
              <a:t>#checking if a row's content only contained url</a:t>
            </a:r>
            <a:endParaRPr/>
          </a:p>
          <a:p>
            <a:pPr indent="0" lvl="0" marL="0" rtl="0" algn="l">
              <a:spcBef>
                <a:spcPts val="0"/>
              </a:spcBef>
              <a:spcAft>
                <a:spcPts val="0"/>
              </a:spcAft>
              <a:buNone/>
            </a:pPr>
            <a:r>
              <a:rPr lang="en"/>
              <a:t>#deleting those within only urls as they do not provide any insight</a:t>
            </a:r>
            <a:endParaRPr/>
          </a:p>
          <a:p>
            <a:pPr indent="0" lvl="0" marL="0" rtl="0" algn="l">
              <a:spcBef>
                <a:spcPts val="0"/>
              </a:spcBef>
              <a:spcAft>
                <a:spcPts val="0"/>
              </a:spcAft>
              <a:buNone/>
            </a:pPr>
            <a:r>
              <a:rPr lang="en"/>
              <a:t>#setting date to datetime data type</a:t>
            </a:r>
            <a:endParaRPr/>
          </a:p>
          <a:p>
            <a:pPr indent="0" lvl="0" marL="0" rtl="0" algn="l">
              <a:spcBef>
                <a:spcPts val="0"/>
              </a:spcBef>
              <a:spcAft>
                <a:spcPts val="0"/>
              </a:spcAft>
              <a:buNone/>
            </a:pPr>
            <a:r>
              <a:rPr lang="en"/>
              <a:t>#setting date as the index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12596cba7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12596cba7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125936069ee_5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125936069ee_5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next, we’ll be moving onto machine learning.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g125936069ee_5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7" name="Google Shape;3317;g125936069ee_5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To find out if there exist any causal relationship between Donald Trump’s Tweets and the market performance of s&amp;p500 on the following day, we used linear regression in two ways. Firstly by assessing the presence of certain words in his tweet and secondly, by the topics that his tweet is related to. The former is easy, however, for the latter, we will need to generate topics using natural language processing that was not covered in the course.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125936069ee_5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7" name="Google Shape;3327;g125936069ee_5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 </a:t>
            </a:r>
            <a:r>
              <a:rPr lang="en">
                <a:solidFill>
                  <a:schemeClr val="dk1"/>
                </a:solidFill>
              </a:rPr>
              <a:t>Textual data available in natural language form is not suitable for use with data mining techniques. Natural language contains words that are inflected, i.e. words expressed in distinct grammatical terms. In order to produce representative insight from the text data, we need to use techniques and principles from text mining and natural language processing (NLP).</a:t>
            </a:r>
            <a:endParaRPr>
              <a:solidFill>
                <a:schemeClr val="dk1"/>
              </a:solidFill>
            </a:endParaRPr>
          </a:p>
          <a:p>
            <a:pPr indent="0" lvl="0" marL="0" rtl="0" algn="l">
              <a:lnSpc>
                <a:spcPct val="115000"/>
              </a:lnSpc>
              <a:spcBef>
                <a:spcPts val="3000"/>
              </a:spcBef>
              <a:spcAft>
                <a:spcPts val="0"/>
              </a:spcAft>
              <a:buClr>
                <a:schemeClr val="dk1"/>
              </a:buClr>
              <a:buSzPts val="1100"/>
              <a:buFont typeface="Arial"/>
              <a:buNone/>
            </a:pPr>
            <a:r>
              <a:rPr lang="en">
                <a:solidFill>
                  <a:schemeClr val="dk1"/>
                </a:solidFill>
              </a:rPr>
              <a:t>There are two main steps of NLP that we applied in our project. Firstly, </a:t>
            </a:r>
            <a:r>
              <a:rPr b="1" lang="en">
                <a:solidFill>
                  <a:schemeClr val="dk1"/>
                </a:solidFill>
              </a:rPr>
              <a:t>(click) </a:t>
            </a:r>
            <a:r>
              <a:rPr lang="en">
                <a:solidFill>
                  <a:schemeClr val="dk1"/>
                </a:solidFill>
              </a:rPr>
              <a:t>text pre-processing, followed </a:t>
            </a:r>
            <a:r>
              <a:rPr b="1" lang="en">
                <a:solidFill>
                  <a:schemeClr val="dk1"/>
                </a:solidFill>
              </a:rPr>
              <a:t>(click)</a:t>
            </a:r>
            <a:r>
              <a:rPr lang="en">
                <a:solidFill>
                  <a:schemeClr val="dk1"/>
                </a:solidFill>
              </a:rPr>
              <a:t> by application of the Latent Dirichlet(duh-ri-klet) allocation model to generate the topics with word clouds.</a:t>
            </a:r>
            <a:endParaRPr>
              <a:solidFill>
                <a:schemeClr val="dk1"/>
              </a:solidFill>
            </a:endParaRPr>
          </a:p>
          <a:p>
            <a:pPr indent="0" lvl="0" marL="0" rtl="0" algn="l">
              <a:spcBef>
                <a:spcPts val="30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2" name="Shape 3492"/>
        <p:cNvGrpSpPr/>
        <p:nvPr/>
      </p:nvGrpSpPr>
      <p:grpSpPr>
        <a:xfrm>
          <a:off x="0" y="0"/>
          <a:ext cx="0" cy="0"/>
          <a:chOff x="0" y="0"/>
          <a:chExt cx="0" cy="0"/>
        </a:xfrm>
      </p:grpSpPr>
      <p:sp>
        <p:nvSpPr>
          <p:cNvPr id="3493" name="Google Shape;3493;g125936069ee_5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4" name="Google Shape;3494;g125936069ee_5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One interesting step we will like to point out is stemming. Words come in different forms, and stemming is a text normalisation technique used to reduce the inflection in words and makes it possible to map a collection of words to the identical root.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3" name="Shape 3503"/>
        <p:cNvGrpSpPr/>
        <p:nvPr/>
      </p:nvGrpSpPr>
      <p:grpSpPr>
        <a:xfrm>
          <a:off x="0" y="0"/>
          <a:ext cx="0" cy="0"/>
          <a:chOff x="0" y="0"/>
          <a:chExt cx="0" cy="0"/>
        </a:xfrm>
      </p:grpSpPr>
      <p:sp>
        <p:nvSpPr>
          <p:cNvPr id="3504" name="Google Shape;3504;g125936069ee_5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5" name="Google Shape;3505;g125936069ee_5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These were then inputted to generate LDA models and topics. The LDA model does not inform us what the number of topics of a corpus should be. A necessary input of building our LDA model is, therefore, the number of topics, K. </a:t>
            </a:r>
            <a:endParaRPr>
              <a:solidFill>
                <a:schemeClr val="dk1"/>
              </a:solidFill>
            </a:endParaRPr>
          </a:p>
          <a:p>
            <a:pPr indent="0" lvl="0" marL="0" rtl="0" algn="l">
              <a:lnSpc>
                <a:spcPct val="115000"/>
              </a:lnSpc>
              <a:spcBef>
                <a:spcPts val="3000"/>
              </a:spcBef>
              <a:spcAft>
                <a:spcPts val="0"/>
              </a:spcAft>
              <a:buClr>
                <a:schemeClr val="dk1"/>
              </a:buClr>
              <a:buSzPts val="1100"/>
              <a:buFont typeface="Arial"/>
              <a:buNone/>
            </a:pPr>
            <a:r>
              <a:rPr lang="en">
                <a:solidFill>
                  <a:schemeClr val="dk1"/>
                </a:solidFill>
              </a:rPr>
              <a:t>topic coherence score is a measure of how well separated the topics are, the higher the better and perplexity score is a measure of how good the model is which is the lower the better.Our LDA model was run for different values of K and the scores were calculated for each iteration. A graph of scores for different k value is plotted.</a:t>
            </a:r>
            <a:endParaRPr>
              <a:solidFill>
                <a:schemeClr val="dk1"/>
              </a:solidFill>
            </a:endParaRPr>
          </a:p>
          <a:p>
            <a:pPr indent="0" lvl="0" marL="0" rtl="0" algn="l">
              <a:lnSpc>
                <a:spcPct val="115000"/>
              </a:lnSpc>
              <a:spcBef>
                <a:spcPts val="3000"/>
              </a:spcBef>
              <a:spcAft>
                <a:spcPts val="3000"/>
              </a:spcAft>
              <a:buClr>
                <a:schemeClr val="dk1"/>
              </a:buClr>
              <a:buSzPts val="1100"/>
              <a:buFont typeface="Arial"/>
              <a:buNone/>
            </a:pPr>
            <a:r>
              <a:rPr lang="en">
                <a:solidFill>
                  <a:schemeClr val="dk1"/>
                </a:solidFill>
              </a:rPr>
              <a:t>As we want the number of topics to be few enough to have distinct semantic interpretations, we  </a:t>
            </a:r>
            <a:r>
              <a:rPr b="1" lang="en">
                <a:solidFill>
                  <a:schemeClr val="dk1"/>
                </a:solidFill>
              </a:rPr>
              <a:t>(click) </a:t>
            </a:r>
            <a:r>
              <a:rPr lang="en">
                <a:solidFill>
                  <a:schemeClr val="dk1"/>
                </a:solidFill>
              </a:rPr>
              <a:t>chose a k value between 30/40 despite higher k shows higher coherence score and lower perplexity score.</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5" name="Shape 3515"/>
        <p:cNvGrpSpPr/>
        <p:nvPr/>
      </p:nvGrpSpPr>
      <p:grpSpPr>
        <a:xfrm>
          <a:off x="0" y="0"/>
          <a:ext cx="0" cy="0"/>
          <a:chOff x="0" y="0"/>
          <a:chExt cx="0" cy="0"/>
        </a:xfrm>
      </p:grpSpPr>
      <p:sp>
        <p:nvSpPr>
          <p:cNvPr id="3516" name="Google Shape;3516;g125936069ee_5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7" name="Google Shape;3517;g125936069ee_5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3000"/>
              </a:spcAft>
              <a:buClr>
                <a:schemeClr val="dk1"/>
              </a:buClr>
              <a:buSzPts val="1100"/>
              <a:buFont typeface="Arial"/>
              <a:buNone/>
            </a:pPr>
            <a:r>
              <a:rPr lang="en">
                <a:solidFill>
                  <a:schemeClr val="dk1"/>
                </a:solidFill>
              </a:rPr>
              <a:t>Here’s what we generated. Some interesting topics includes Trump’s favorite fake news and media outlets, and some revolved around war in iraq and iran.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6" name="Shape 3526"/>
        <p:cNvGrpSpPr/>
        <p:nvPr/>
      </p:nvGrpSpPr>
      <p:grpSpPr>
        <a:xfrm>
          <a:off x="0" y="0"/>
          <a:ext cx="0" cy="0"/>
          <a:chOff x="0" y="0"/>
          <a:chExt cx="0" cy="0"/>
        </a:xfrm>
      </p:grpSpPr>
      <p:sp>
        <p:nvSpPr>
          <p:cNvPr id="3527" name="Google Shape;3527;g125936069ee_5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8" name="Google Shape;3528;g125936069ee_5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3000"/>
              </a:spcAft>
              <a:buNone/>
            </a:pPr>
            <a:r>
              <a:rPr lang="en">
                <a:solidFill>
                  <a:schemeClr val="dk1"/>
                </a:solidFill>
              </a:rPr>
              <a:t>Here’s what we generated. Some interesting topics includes Trump’s favorite fake news and media outlets, and some revolved around war in iraq and iran.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9" name="Shape 3539"/>
        <p:cNvGrpSpPr/>
        <p:nvPr/>
      </p:nvGrpSpPr>
      <p:grpSpPr>
        <a:xfrm>
          <a:off x="0" y="0"/>
          <a:ext cx="0" cy="0"/>
          <a:chOff x="0" y="0"/>
          <a:chExt cx="0" cy="0"/>
        </a:xfrm>
      </p:grpSpPr>
      <p:sp>
        <p:nvSpPr>
          <p:cNvPr id="3540" name="Google Shape;3540;g125936069ee_5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1" name="Google Shape;3541;g125936069ee_5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3000"/>
              </a:spcAft>
              <a:buClr>
                <a:schemeClr val="dk1"/>
              </a:buClr>
              <a:buSzPts val="1100"/>
              <a:buFont typeface="Arial"/>
              <a:buNone/>
            </a:pPr>
            <a:r>
              <a:rPr lang="en">
                <a:solidFill>
                  <a:schemeClr val="dk1"/>
                </a:solidFill>
              </a:rPr>
              <a:t>We then utilise these topics generated to categories each tweet to different topics. Here we used supervised classification using topic model vectors to generate the distribution of each topics for every tweet. For example, this tweet is made up of……. We then choose the top 3 topics and assign their numbers to the tweet.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0" name="Shape 3550"/>
        <p:cNvGrpSpPr/>
        <p:nvPr/>
      </p:nvGrpSpPr>
      <p:grpSpPr>
        <a:xfrm>
          <a:off x="0" y="0"/>
          <a:ext cx="0" cy="0"/>
          <a:chOff x="0" y="0"/>
          <a:chExt cx="0" cy="0"/>
        </a:xfrm>
      </p:grpSpPr>
      <p:sp>
        <p:nvSpPr>
          <p:cNvPr id="3551" name="Google Shape;3551;g125936069ee_5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2" name="Google Shape;3552;g125936069ee_5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3000"/>
              </a:spcAft>
              <a:buClr>
                <a:schemeClr val="dk1"/>
              </a:buClr>
              <a:buSzPts val="1100"/>
              <a:buFont typeface="Arial"/>
              <a:buNone/>
            </a:pPr>
            <a:r>
              <a:rPr lang="en">
                <a:solidFill>
                  <a:schemeClr val="dk1"/>
                </a:solidFill>
              </a:rPr>
              <a:t>Linear regressions is then utilised, either using categorical data that represent the presence of certain words, or with the numbers of the top 3 relatable topics. To our dismay, no concrete relationship could be identified.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1" name="Shape 3561"/>
        <p:cNvGrpSpPr/>
        <p:nvPr/>
      </p:nvGrpSpPr>
      <p:grpSpPr>
        <a:xfrm>
          <a:off x="0" y="0"/>
          <a:ext cx="0" cy="0"/>
          <a:chOff x="0" y="0"/>
          <a:chExt cx="0" cy="0"/>
        </a:xfrm>
      </p:grpSpPr>
      <p:sp>
        <p:nvSpPr>
          <p:cNvPr id="3562" name="Google Shape;3562;g125936069ee_5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3" name="Google Shape;3563;g125936069ee_5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Through the above processes, we have concluded that there is no discernible relationship between the content of Donald Trump’s tweets and the performance of the S&amp;P 500 the following day. However, it may also be our lack of knowledge on more suitable prediction models and inefficient use of natural language processing. Afterall this was our first attempt in urilising natural language processing.</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125936069ee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125936069ee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7" name="Shape 3657"/>
        <p:cNvGrpSpPr/>
        <p:nvPr/>
      </p:nvGrpSpPr>
      <p:grpSpPr>
        <a:xfrm>
          <a:off x="0" y="0"/>
          <a:ext cx="0" cy="0"/>
          <a:chOff x="0" y="0"/>
          <a:chExt cx="0" cy="0"/>
        </a:xfrm>
      </p:grpSpPr>
      <p:sp>
        <p:nvSpPr>
          <p:cNvPr id="3658" name="Google Shape;3658;g125936069ee_5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9" name="Google Shape;3659;g125936069ee_5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Thinking back, we realise that It is very problematic to interpret correlation between daily price changes and Trump's tweets during that day in a causal way due to omitted variable problem. Consider the following example: New US unemployment rate is published, and it is much lower than expected. </a:t>
            </a:r>
            <a:r>
              <a:rPr b="1" lang="en">
                <a:solidFill>
                  <a:schemeClr val="dk1"/>
                </a:solidFill>
              </a:rPr>
              <a:t>(click)</a:t>
            </a:r>
            <a:r>
              <a:rPr lang="en">
                <a:solidFill>
                  <a:schemeClr val="dk1"/>
                </a:solidFill>
              </a:rPr>
              <a:t> Stock market goes up, and Donald Trump posts a tweet </a:t>
            </a:r>
            <a:r>
              <a:rPr b="1" lang="en">
                <a:solidFill>
                  <a:schemeClr val="dk1"/>
                </a:solidFill>
              </a:rPr>
              <a:t>(click)</a:t>
            </a:r>
            <a:r>
              <a:rPr lang="en">
                <a:solidFill>
                  <a:schemeClr val="dk1"/>
                </a:solidFill>
              </a:rPr>
              <a:t> that he is a great president and because of him, unemployment went down. Therefore, even if we observe a association between Trump's tweets and financial markets in daily data, this association may be caused by both financial markets and Donald Trump responding to same news. Thus, causality cannot be established.</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Furthermore, there might be a certain degree of influence of Trump’s tweet on the market, but were rather small or mitgated by actions of other influential traders.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8" name="Shape 3748"/>
        <p:cNvGrpSpPr/>
        <p:nvPr/>
      </p:nvGrpSpPr>
      <p:grpSpPr>
        <a:xfrm>
          <a:off x="0" y="0"/>
          <a:ext cx="0" cy="0"/>
          <a:chOff x="0" y="0"/>
          <a:chExt cx="0" cy="0"/>
        </a:xfrm>
      </p:grpSpPr>
      <p:sp>
        <p:nvSpPr>
          <p:cNvPr id="3749" name="Google Shape;3749;g125936069ee_5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0" name="Google Shape;3750;g125936069ee_5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Hence we think that it may have been more ideal if we were to utilize high-frequency financial data together with exact time stamps of Trump's tweets.  </a:t>
            </a:r>
            <a:r>
              <a:rPr b="1" lang="en">
                <a:solidFill>
                  <a:schemeClr val="dk1"/>
                </a:solidFill>
              </a:rPr>
              <a:t>(click)</a:t>
            </a:r>
            <a:r>
              <a:rPr lang="en">
                <a:solidFill>
                  <a:schemeClr val="dk1"/>
                </a:solidFill>
              </a:rPr>
              <a:t> This setup will allow us to directly observe what happens to financial markets right after President Trump published his tweet. </a:t>
            </a:r>
            <a:r>
              <a:rPr b="1" lang="en">
                <a:solidFill>
                  <a:schemeClr val="dk1"/>
                </a:solidFill>
              </a:rPr>
              <a:t>(click)</a:t>
            </a:r>
            <a:r>
              <a:rPr lang="en">
                <a:solidFill>
                  <a:schemeClr val="dk1"/>
                </a:solidFill>
              </a:rPr>
              <a:t>  These results directly answer whether Trump's tweets influence financial markets, because it is unlikely that Donald Trump is responding to news faster than high-frequency traders.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2" name="Shape 3812"/>
        <p:cNvGrpSpPr/>
        <p:nvPr/>
      </p:nvGrpSpPr>
      <p:grpSpPr>
        <a:xfrm>
          <a:off x="0" y="0"/>
          <a:ext cx="0" cy="0"/>
          <a:chOff x="0" y="0"/>
          <a:chExt cx="0" cy="0"/>
        </a:xfrm>
      </p:grpSpPr>
      <p:sp>
        <p:nvSpPr>
          <p:cNvPr id="3813" name="Google Shape;3813;g125936069ee_5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4" name="Google Shape;3814;g125936069ee_5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Hence we think that it may have been more ideal if we were to utilize high-frequency financial data together with exact time stamps of Trump's tweets.  </a:t>
            </a:r>
            <a:r>
              <a:rPr b="1" lang="en">
                <a:solidFill>
                  <a:schemeClr val="dk1"/>
                </a:solidFill>
              </a:rPr>
              <a:t>(click)</a:t>
            </a:r>
            <a:r>
              <a:rPr lang="en">
                <a:solidFill>
                  <a:schemeClr val="dk1"/>
                </a:solidFill>
              </a:rPr>
              <a:t> This setup will allow us to directly observe what happens to financial markets right after President Trump published his tweet. </a:t>
            </a:r>
            <a:r>
              <a:rPr b="1" lang="en">
                <a:solidFill>
                  <a:schemeClr val="dk1"/>
                </a:solidFill>
              </a:rPr>
              <a:t>(click)</a:t>
            </a:r>
            <a:r>
              <a:rPr lang="en">
                <a:solidFill>
                  <a:schemeClr val="dk1"/>
                </a:solidFill>
              </a:rPr>
              <a:t>  These results directly answer whether Trump's tweets influence financial markets, because it is unlikely that Donald Trump is responding to news faster than high-frequency traders.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125936069ee_1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125936069ee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125936069ee_5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125936069ee_5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125936069ee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125936069ee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125936069ee_5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125936069ee_5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125936069ee_5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125936069ee_5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column id and link as they do not provide any possibily insightful infromation</a:t>
            </a:r>
            <a:endParaRPr/>
          </a:p>
          <a:p>
            <a:pPr indent="0" lvl="0" marL="0" rtl="0" algn="l">
              <a:spcBef>
                <a:spcPts val="0"/>
              </a:spcBef>
              <a:spcAft>
                <a:spcPts val="0"/>
              </a:spcAft>
              <a:buNone/>
            </a:pPr>
            <a:r>
              <a:rPr lang="en"/>
              <a:t>#splitting the date into date and time </a:t>
            </a:r>
            <a:endParaRPr/>
          </a:p>
          <a:p>
            <a:pPr indent="0" lvl="0" marL="0" rtl="0" algn="l">
              <a:spcBef>
                <a:spcPts val="0"/>
              </a:spcBef>
              <a:spcAft>
                <a:spcPts val="0"/>
              </a:spcAft>
              <a:buNone/>
            </a:pPr>
            <a:r>
              <a:rPr lang="en"/>
              <a:t>#checking if a row's content only contained url</a:t>
            </a:r>
            <a:endParaRPr/>
          </a:p>
          <a:p>
            <a:pPr indent="0" lvl="0" marL="0" rtl="0" algn="l">
              <a:spcBef>
                <a:spcPts val="0"/>
              </a:spcBef>
              <a:spcAft>
                <a:spcPts val="0"/>
              </a:spcAft>
              <a:buNone/>
            </a:pPr>
            <a:r>
              <a:rPr lang="en"/>
              <a:t>#deleting those within only urls as they do not provide any insight</a:t>
            </a:r>
            <a:endParaRPr/>
          </a:p>
          <a:p>
            <a:pPr indent="0" lvl="0" marL="0" rtl="0" algn="l">
              <a:spcBef>
                <a:spcPts val="0"/>
              </a:spcBef>
              <a:spcAft>
                <a:spcPts val="0"/>
              </a:spcAft>
              <a:buNone/>
            </a:pPr>
            <a:r>
              <a:rPr lang="en"/>
              <a:t>#setting date to datetime data type</a:t>
            </a:r>
            <a:endParaRPr/>
          </a:p>
          <a:p>
            <a:pPr indent="0" lvl="0" marL="0" rtl="0" algn="l">
              <a:spcBef>
                <a:spcPts val="0"/>
              </a:spcBef>
              <a:spcAft>
                <a:spcPts val="0"/>
              </a:spcAft>
              <a:buNone/>
            </a:pPr>
            <a:r>
              <a:rPr lang="en"/>
              <a:t>#setting date as the index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125936069ee_5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125936069ee_5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column id and link as they do not provide any possibily insightful infromation</a:t>
            </a:r>
            <a:endParaRPr/>
          </a:p>
          <a:p>
            <a:pPr indent="0" lvl="0" marL="0" rtl="0" algn="l">
              <a:spcBef>
                <a:spcPts val="0"/>
              </a:spcBef>
              <a:spcAft>
                <a:spcPts val="0"/>
              </a:spcAft>
              <a:buNone/>
            </a:pPr>
            <a:r>
              <a:rPr lang="en"/>
              <a:t>#splitting the date into date and time </a:t>
            </a:r>
            <a:endParaRPr/>
          </a:p>
          <a:p>
            <a:pPr indent="0" lvl="0" marL="0" rtl="0" algn="l">
              <a:spcBef>
                <a:spcPts val="0"/>
              </a:spcBef>
              <a:spcAft>
                <a:spcPts val="0"/>
              </a:spcAft>
              <a:buNone/>
            </a:pPr>
            <a:r>
              <a:rPr lang="en"/>
              <a:t>#checking if a row's content only contained url</a:t>
            </a:r>
            <a:endParaRPr/>
          </a:p>
          <a:p>
            <a:pPr indent="0" lvl="0" marL="0" rtl="0" algn="l">
              <a:spcBef>
                <a:spcPts val="0"/>
              </a:spcBef>
              <a:spcAft>
                <a:spcPts val="0"/>
              </a:spcAft>
              <a:buNone/>
            </a:pPr>
            <a:r>
              <a:rPr lang="en"/>
              <a:t>#deleting those within only urls as they do not provide any insight</a:t>
            </a:r>
            <a:endParaRPr/>
          </a:p>
          <a:p>
            <a:pPr indent="0" lvl="0" marL="0" rtl="0" algn="l">
              <a:spcBef>
                <a:spcPts val="0"/>
              </a:spcBef>
              <a:spcAft>
                <a:spcPts val="0"/>
              </a:spcAft>
              <a:buNone/>
            </a:pPr>
            <a:r>
              <a:rPr lang="en"/>
              <a:t>#setting date to datetime data type</a:t>
            </a:r>
            <a:endParaRPr/>
          </a:p>
          <a:p>
            <a:pPr indent="0" lvl="0" marL="0" rtl="0" algn="l">
              <a:spcBef>
                <a:spcPts val="0"/>
              </a:spcBef>
              <a:spcAft>
                <a:spcPts val="0"/>
              </a:spcAft>
              <a:buNone/>
            </a:pPr>
            <a:r>
              <a:rPr lang="en"/>
              <a:t>#setting date as the index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s://www.freepik.com/home"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s://www.freepik.com/home"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0" name="Shape 50"/>
        <p:cNvGrpSpPr/>
        <p:nvPr/>
      </p:nvGrpSpPr>
      <p:grpSpPr>
        <a:xfrm>
          <a:off x="0" y="0"/>
          <a:ext cx="0" cy="0"/>
          <a:chOff x="0" y="0"/>
          <a:chExt cx="0" cy="0"/>
        </a:xfrm>
      </p:grpSpPr>
      <p:grpSp>
        <p:nvGrpSpPr>
          <p:cNvPr id="51" name="Google Shape;51;p13"/>
          <p:cNvGrpSpPr/>
          <p:nvPr/>
        </p:nvGrpSpPr>
        <p:grpSpPr>
          <a:xfrm rot="-713792">
            <a:off x="5895407" y="-417815"/>
            <a:ext cx="3521581" cy="1743589"/>
            <a:chOff x="-15989125" y="-2045000"/>
            <a:chExt cx="3242325" cy="1605325"/>
          </a:xfrm>
        </p:grpSpPr>
        <p:sp>
          <p:nvSpPr>
            <p:cNvPr id="52" name="Google Shape;52;p13"/>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13"/>
          <p:cNvGrpSpPr/>
          <p:nvPr/>
        </p:nvGrpSpPr>
        <p:grpSpPr>
          <a:xfrm flipH="1" rot="713792">
            <a:off x="-2658960" y="-417815"/>
            <a:ext cx="3521581" cy="1743589"/>
            <a:chOff x="-15989125" y="-2045000"/>
            <a:chExt cx="3242325" cy="1605325"/>
          </a:xfrm>
        </p:grpSpPr>
        <p:sp>
          <p:nvSpPr>
            <p:cNvPr id="61" name="Google Shape;61;p13"/>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13"/>
          <p:cNvGrpSpPr/>
          <p:nvPr/>
        </p:nvGrpSpPr>
        <p:grpSpPr>
          <a:xfrm>
            <a:off x="-1554083" y="2571742"/>
            <a:ext cx="2194616" cy="2094876"/>
            <a:chOff x="3623439" y="713106"/>
            <a:chExt cx="1821409" cy="1819575"/>
          </a:xfrm>
        </p:grpSpPr>
        <p:sp>
          <p:nvSpPr>
            <p:cNvPr id="70" name="Google Shape;70;p13"/>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3"/>
          <p:cNvSpPr txBox="1"/>
          <p:nvPr>
            <p:ph type="ctrTitle"/>
          </p:nvPr>
        </p:nvSpPr>
        <p:spPr>
          <a:xfrm>
            <a:off x="4582200" y="2672875"/>
            <a:ext cx="3848700" cy="1624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4500"/>
            </a:lvl1pPr>
            <a:lvl2pPr lvl="1" rtl="0" algn="ctr">
              <a:lnSpc>
                <a:spcPct val="80000"/>
              </a:lnSpc>
              <a:spcBef>
                <a:spcPts val="0"/>
              </a:spcBef>
              <a:spcAft>
                <a:spcPts val="0"/>
              </a:spcAft>
              <a:buClr>
                <a:schemeClr val="lt1"/>
              </a:buClr>
              <a:buSzPts val="5200"/>
              <a:buNone/>
              <a:defRPr sz="5200">
                <a:solidFill>
                  <a:schemeClr val="lt1"/>
                </a:solidFill>
              </a:defRPr>
            </a:lvl2pPr>
            <a:lvl3pPr lvl="2" rtl="0" algn="ctr">
              <a:lnSpc>
                <a:spcPct val="80000"/>
              </a:lnSpc>
              <a:spcBef>
                <a:spcPts val="0"/>
              </a:spcBef>
              <a:spcAft>
                <a:spcPts val="0"/>
              </a:spcAft>
              <a:buClr>
                <a:schemeClr val="lt1"/>
              </a:buClr>
              <a:buSzPts val="5200"/>
              <a:buNone/>
              <a:defRPr sz="5200">
                <a:solidFill>
                  <a:schemeClr val="lt1"/>
                </a:solidFill>
              </a:defRPr>
            </a:lvl3pPr>
            <a:lvl4pPr lvl="3" rtl="0" algn="ctr">
              <a:lnSpc>
                <a:spcPct val="80000"/>
              </a:lnSpc>
              <a:spcBef>
                <a:spcPts val="0"/>
              </a:spcBef>
              <a:spcAft>
                <a:spcPts val="0"/>
              </a:spcAft>
              <a:buClr>
                <a:schemeClr val="lt1"/>
              </a:buClr>
              <a:buSzPts val="5200"/>
              <a:buNone/>
              <a:defRPr sz="5200">
                <a:solidFill>
                  <a:schemeClr val="lt1"/>
                </a:solidFill>
              </a:defRPr>
            </a:lvl4pPr>
            <a:lvl5pPr lvl="4" rtl="0" algn="ctr">
              <a:lnSpc>
                <a:spcPct val="80000"/>
              </a:lnSpc>
              <a:spcBef>
                <a:spcPts val="0"/>
              </a:spcBef>
              <a:spcAft>
                <a:spcPts val="0"/>
              </a:spcAft>
              <a:buClr>
                <a:schemeClr val="lt1"/>
              </a:buClr>
              <a:buSzPts val="5200"/>
              <a:buNone/>
              <a:defRPr sz="5200">
                <a:solidFill>
                  <a:schemeClr val="lt1"/>
                </a:solidFill>
              </a:defRPr>
            </a:lvl5pPr>
            <a:lvl6pPr lvl="5" rtl="0" algn="ctr">
              <a:lnSpc>
                <a:spcPct val="80000"/>
              </a:lnSpc>
              <a:spcBef>
                <a:spcPts val="0"/>
              </a:spcBef>
              <a:spcAft>
                <a:spcPts val="0"/>
              </a:spcAft>
              <a:buClr>
                <a:schemeClr val="lt1"/>
              </a:buClr>
              <a:buSzPts val="5200"/>
              <a:buNone/>
              <a:defRPr sz="5200">
                <a:solidFill>
                  <a:schemeClr val="lt1"/>
                </a:solidFill>
              </a:defRPr>
            </a:lvl6pPr>
            <a:lvl7pPr lvl="6" rtl="0" algn="ctr">
              <a:lnSpc>
                <a:spcPct val="80000"/>
              </a:lnSpc>
              <a:spcBef>
                <a:spcPts val="0"/>
              </a:spcBef>
              <a:spcAft>
                <a:spcPts val="0"/>
              </a:spcAft>
              <a:buClr>
                <a:schemeClr val="lt1"/>
              </a:buClr>
              <a:buSzPts val="5200"/>
              <a:buNone/>
              <a:defRPr sz="5200">
                <a:solidFill>
                  <a:schemeClr val="lt1"/>
                </a:solidFill>
              </a:defRPr>
            </a:lvl7pPr>
            <a:lvl8pPr lvl="7" rtl="0" algn="ctr">
              <a:lnSpc>
                <a:spcPct val="80000"/>
              </a:lnSpc>
              <a:spcBef>
                <a:spcPts val="0"/>
              </a:spcBef>
              <a:spcAft>
                <a:spcPts val="0"/>
              </a:spcAft>
              <a:buClr>
                <a:schemeClr val="lt1"/>
              </a:buClr>
              <a:buSzPts val="5200"/>
              <a:buNone/>
              <a:defRPr sz="5200">
                <a:solidFill>
                  <a:schemeClr val="lt1"/>
                </a:solidFill>
              </a:defRPr>
            </a:lvl8pPr>
            <a:lvl9pPr lvl="8" rtl="0" algn="ctr">
              <a:lnSpc>
                <a:spcPct val="80000"/>
              </a:lnSpc>
              <a:spcBef>
                <a:spcPts val="0"/>
              </a:spcBef>
              <a:spcAft>
                <a:spcPts val="0"/>
              </a:spcAft>
              <a:buClr>
                <a:schemeClr val="lt1"/>
              </a:buClr>
              <a:buSzPts val="5200"/>
              <a:buNone/>
              <a:defRPr sz="5200">
                <a:solidFill>
                  <a:schemeClr val="lt1"/>
                </a:solidFill>
              </a:defRPr>
            </a:lvl9pPr>
          </a:lstStyle>
          <a:p/>
        </p:txBody>
      </p:sp>
      <p:sp>
        <p:nvSpPr>
          <p:cNvPr id="95" name="Google Shape;95;p13"/>
          <p:cNvSpPr txBox="1"/>
          <p:nvPr>
            <p:ph idx="1" type="subTitle"/>
          </p:nvPr>
        </p:nvSpPr>
        <p:spPr>
          <a:xfrm>
            <a:off x="4572000" y="4144050"/>
            <a:ext cx="3848700" cy="43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600"/>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96" name="Google Shape;96;p13"/>
          <p:cNvSpPr txBox="1"/>
          <p:nvPr>
            <p:ph idx="2" type="ctrTitle"/>
          </p:nvPr>
        </p:nvSpPr>
        <p:spPr>
          <a:xfrm>
            <a:off x="4578850" y="1387774"/>
            <a:ext cx="3841800" cy="134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10300"/>
            </a:lvl1pPr>
            <a:lvl2pPr lvl="1" rtl="0" algn="ctr">
              <a:lnSpc>
                <a:spcPct val="80000"/>
              </a:lnSpc>
              <a:spcBef>
                <a:spcPts val="0"/>
              </a:spcBef>
              <a:spcAft>
                <a:spcPts val="0"/>
              </a:spcAft>
              <a:buClr>
                <a:schemeClr val="lt1"/>
              </a:buClr>
              <a:buSzPts val="5200"/>
              <a:buNone/>
              <a:defRPr sz="5200">
                <a:solidFill>
                  <a:schemeClr val="lt1"/>
                </a:solidFill>
              </a:defRPr>
            </a:lvl2pPr>
            <a:lvl3pPr lvl="2" rtl="0" algn="ctr">
              <a:lnSpc>
                <a:spcPct val="80000"/>
              </a:lnSpc>
              <a:spcBef>
                <a:spcPts val="0"/>
              </a:spcBef>
              <a:spcAft>
                <a:spcPts val="0"/>
              </a:spcAft>
              <a:buClr>
                <a:schemeClr val="lt1"/>
              </a:buClr>
              <a:buSzPts val="5200"/>
              <a:buNone/>
              <a:defRPr sz="5200">
                <a:solidFill>
                  <a:schemeClr val="lt1"/>
                </a:solidFill>
              </a:defRPr>
            </a:lvl3pPr>
            <a:lvl4pPr lvl="3" rtl="0" algn="ctr">
              <a:lnSpc>
                <a:spcPct val="80000"/>
              </a:lnSpc>
              <a:spcBef>
                <a:spcPts val="0"/>
              </a:spcBef>
              <a:spcAft>
                <a:spcPts val="0"/>
              </a:spcAft>
              <a:buClr>
                <a:schemeClr val="lt1"/>
              </a:buClr>
              <a:buSzPts val="5200"/>
              <a:buNone/>
              <a:defRPr sz="5200">
                <a:solidFill>
                  <a:schemeClr val="lt1"/>
                </a:solidFill>
              </a:defRPr>
            </a:lvl4pPr>
            <a:lvl5pPr lvl="4" rtl="0" algn="ctr">
              <a:lnSpc>
                <a:spcPct val="80000"/>
              </a:lnSpc>
              <a:spcBef>
                <a:spcPts val="0"/>
              </a:spcBef>
              <a:spcAft>
                <a:spcPts val="0"/>
              </a:spcAft>
              <a:buClr>
                <a:schemeClr val="lt1"/>
              </a:buClr>
              <a:buSzPts val="5200"/>
              <a:buNone/>
              <a:defRPr sz="5200">
                <a:solidFill>
                  <a:schemeClr val="lt1"/>
                </a:solidFill>
              </a:defRPr>
            </a:lvl5pPr>
            <a:lvl6pPr lvl="5" rtl="0" algn="ctr">
              <a:lnSpc>
                <a:spcPct val="80000"/>
              </a:lnSpc>
              <a:spcBef>
                <a:spcPts val="0"/>
              </a:spcBef>
              <a:spcAft>
                <a:spcPts val="0"/>
              </a:spcAft>
              <a:buClr>
                <a:schemeClr val="lt1"/>
              </a:buClr>
              <a:buSzPts val="5200"/>
              <a:buNone/>
              <a:defRPr sz="5200">
                <a:solidFill>
                  <a:schemeClr val="lt1"/>
                </a:solidFill>
              </a:defRPr>
            </a:lvl6pPr>
            <a:lvl7pPr lvl="6" rtl="0" algn="ctr">
              <a:lnSpc>
                <a:spcPct val="80000"/>
              </a:lnSpc>
              <a:spcBef>
                <a:spcPts val="0"/>
              </a:spcBef>
              <a:spcAft>
                <a:spcPts val="0"/>
              </a:spcAft>
              <a:buClr>
                <a:schemeClr val="lt1"/>
              </a:buClr>
              <a:buSzPts val="5200"/>
              <a:buNone/>
              <a:defRPr sz="5200">
                <a:solidFill>
                  <a:schemeClr val="lt1"/>
                </a:solidFill>
              </a:defRPr>
            </a:lvl7pPr>
            <a:lvl8pPr lvl="7" rtl="0" algn="ctr">
              <a:lnSpc>
                <a:spcPct val="80000"/>
              </a:lnSpc>
              <a:spcBef>
                <a:spcPts val="0"/>
              </a:spcBef>
              <a:spcAft>
                <a:spcPts val="0"/>
              </a:spcAft>
              <a:buClr>
                <a:schemeClr val="lt1"/>
              </a:buClr>
              <a:buSzPts val="5200"/>
              <a:buNone/>
              <a:defRPr sz="5200">
                <a:solidFill>
                  <a:schemeClr val="lt1"/>
                </a:solidFill>
              </a:defRPr>
            </a:lvl8pPr>
            <a:lvl9pPr lvl="8" rtl="0" algn="ctr">
              <a:lnSpc>
                <a:spcPct val="80000"/>
              </a:lnSpc>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97" name="Shape 97"/>
        <p:cNvGrpSpPr/>
        <p:nvPr/>
      </p:nvGrpSpPr>
      <p:grpSpPr>
        <a:xfrm>
          <a:off x="0" y="0"/>
          <a:ext cx="0" cy="0"/>
          <a:chOff x="0" y="0"/>
          <a:chExt cx="0" cy="0"/>
        </a:xfrm>
      </p:grpSpPr>
      <p:grpSp>
        <p:nvGrpSpPr>
          <p:cNvPr id="98" name="Google Shape;98;p14"/>
          <p:cNvGrpSpPr/>
          <p:nvPr/>
        </p:nvGrpSpPr>
        <p:grpSpPr>
          <a:xfrm>
            <a:off x="-1112391" y="497853"/>
            <a:ext cx="9899938" cy="5464165"/>
            <a:chOff x="-1112391" y="497853"/>
            <a:chExt cx="9899938" cy="5464165"/>
          </a:xfrm>
        </p:grpSpPr>
        <p:sp>
          <p:nvSpPr>
            <p:cNvPr id="99" name="Google Shape;99;p14"/>
            <p:cNvSpPr/>
            <p:nvPr/>
          </p:nvSpPr>
          <p:spPr>
            <a:xfrm>
              <a:off x="8578571" y="49785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8661884" y="11371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4"/>
            <p:cNvGrpSpPr/>
            <p:nvPr/>
          </p:nvGrpSpPr>
          <p:grpSpPr>
            <a:xfrm>
              <a:off x="-1112391" y="3867142"/>
              <a:ext cx="2194616" cy="2094876"/>
              <a:chOff x="3623439" y="713106"/>
              <a:chExt cx="1821409" cy="1819575"/>
            </a:xfrm>
          </p:grpSpPr>
          <p:sp>
            <p:nvSpPr>
              <p:cNvPr id="102" name="Google Shape;102;p14"/>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4"/>
            <p:cNvGrpSpPr/>
            <p:nvPr/>
          </p:nvGrpSpPr>
          <p:grpSpPr>
            <a:xfrm>
              <a:off x="8430909" y="4312133"/>
              <a:ext cx="303070" cy="513495"/>
              <a:chOff x="9842559" y="748033"/>
              <a:chExt cx="303070" cy="513495"/>
            </a:xfrm>
          </p:grpSpPr>
          <p:sp>
            <p:nvSpPr>
              <p:cNvPr id="127" name="Google Shape;127;p14"/>
              <p:cNvSpPr/>
              <p:nvPr/>
            </p:nvSpPr>
            <p:spPr>
              <a:xfrm>
                <a:off x="9842559" y="8733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 name="Google Shape;129;p14"/>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0" name="Google Shape;130;p14"/>
          <p:cNvSpPr txBox="1"/>
          <p:nvPr>
            <p:ph idx="1" type="body"/>
          </p:nvPr>
        </p:nvSpPr>
        <p:spPr>
          <a:xfrm>
            <a:off x="713100" y="1480200"/>
            <a:ext cx="7717800" cy="31569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accent4"/>
              </a:buClr>
              <a:buSzPts val="1100"/>
              <a:buChar char="●"/>
              <a:defRPr sz="1200"/>
            </a:lvl1pPr>
            <a:lvl2pPr indent="-298450" lvl="1" marL="914400" rtl="0">
              <a:lnSpc>
                <a:spcPct val="100000"/>
              </a:lnSpc>
              <a:spcBef>
                <a:spcPts val="1600"/>
              </a:spcBef>
              <a:spcAft>
                <a:spcPts val="0"/>
              </a:spcAft>
              <a:buClr>
                <a:schemeClr val="dk1"/>
              </a:buClr>
              <a:buSzPts val="1100"/>
              <a:buFont typeface="Muli"/>
              <a:buChar char="○"/>
              <a:defRPr sz="1300"/>
            </a:lvl2pPr>
            <a:lvl3pPr indent="-298450" lvl="2" marL="1371600" rtl="0">
              <a:lnSpc>
                <a:spcPct val="100000"/>
              </a:lnSpc>
              <a:spcBef>
                <a:spcPts val="1600"/>
              </a:spcBef>
              <a:spcAft>
                <a:spcPts val="0"/>
              </a:spcAft>
              <a:buClr>
                <a:schemeClr val="dk1"/>
              </a:buClr>
              <a:buSzPts val="1100"/>
              <a:buFont typeface="Muli"/>
              <a:buChar char="■"/>
              <a:defRPr sz="1300"/>
            </a:lvl3pPr>
            <a:lvl4pPr indent="-298450" lvl="3" marL="1828800" rtl="0">
              <a:lnSpc>
                <a:spcPct val="100000"/>
              </a:lnSpc>
              <a:spcBef>
                <a:spcPts val="1600"/>
              </a:spcBef>
              <a:spcAft>
                <a:spcPts val="0"/>
              </a:spcAft>
              <a:buClr>
                <a:schemeClr val="dk1"/>
              </a:buClr>
              <a:buSzPts val="1100"/>
              <a:buFont typeface="Muli"/>
              <a:buChar char="●"/>
              <a:defRPr sz="1300"/>
            </a:lvl4pPr>
            <a:lvl5pPr indent="-298450" lvl="4" marL="2286000" rtl="0">
              <a:lnSpc>
                <a:spcPct val="100000"/>
              </a:lnSpc>
              <a:spcBef>
                <a:spcPts val="1600"/>
              </a:spcBef>
              <a:spcAft>
                <a:spcPts val="0"/>
              </a:spcAft>
              <a:buClr>
                <a:schemeClr val="dk1"/>
              </a:buClr>
              <a:buSzPts val="1100"/>
              <a:buFont typeface="Muli"/>
              <a:buChar char="○"/>
              <a:defRPr sz="1300"/>
            </a:lvl5pPr>
            <a:lvl6pPr indent="-298450" lvl="5" marL="2743200" rtl="0">
              <a:lnSpc>
                <a:spcPct val="100000"/>
              </a:lnSpc>
              <a:spcBef>
                <a:spcPts val="1600"/>
              </a:spcBef>
              <a:spcAft>
                <a:spcPts val="0"/>
              </a:spcAft>
              <a:buClr>
                <a:schemeClr val="dk1"/>
              </a:buClr>
              <a:buSzPts val="1100"/>
              <a:buFont typeface="Muli"/>
              <a:buChar char="■"/>
              <a:defRPr sz="1300"/>
            </a:lvl6pPr>
            <a:lvl7pPr indent="-298450" lvl="6" marL="3200400" rtl="0">
              <a:lnSpc>
                <a:spcPct val="100000"/>
              </a:lnSpc>
              <a:spcBef>
                <a:spcPts val="1600"/>
              </a:spcBef>
              <a:spcAft>
                <a:spcPts val="0"/>
              </a:spcAft>
              <a:buClr>
                <a:schemeClr val="dk1"/>
              </a:buClr>
              <a:buSzPts val="1100"/>
              <a:buFont typeface="Muli"/>
              <a:buChar char="●"/>
              <a:defRPr sz="1300"/>
            </a:lvl7pPr>
            <a:lvl8pPr indent="-298450" lvl="7" marL="3657600" rtl="0">
              <a:lnSpc>
                <a:spcPct val="100000"/>
              </a:lnSpc>
              <a:spcBef>
                <a:spcPts val="1600"/>
              </a:spcBef>
              <a:spcAft>
                <a:spcPts val="0"/>
              </a:spcAft>
              <a:buClr>
                <a:schemeClr val="dk1"/>
              </a:buClr>
              <a:buSzPts val="1100"/>
              <a:buFont typeface="Muli"/>
              <a:buChar char="○"/>
              <a:defRPr sz="1300"/>
            </a:lvl8pPr>
            <a:lvl9pPr indent="-298450" lvl="8" marL="4114800" rtl="0">
              <a:lnSpc>
                <a:spcPct val="100000"/>
              </a:lnSpc>
              <a:spcBef>
                <a:spcPts val="1600"/>
              </a:spcBef>
              <a:spcAft>
                <a:spcPts val="1600"/>
              </a:spcAft>
              <a:buClr>
                <a:schemeClr val="dk1"/>
              </a:buClr>
              <a:buSzPts val="1100"/>
              <a:buFont typeface="Muli"/>
              <a:buChar char="■"/>
              <a:defRPr sz="13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131" name="Shape 131"/>
        <p:cNvGrpSpPr/>
        <p:nvPr/>
      </p:nvGrpSpPr>
      <p:grpSpPr>
        <a:xfrm>
          <a:off x="0" y="0"/>
          <a:ext cx="0" cy="0"/>
          <a:chOff x="0" y="0"/>
          <a:chExt cx="0" cy="0"/>
        </a:xfrm>
      </p:grpSpPr>
      <p:grpSp>
        <p:nvGrpSpPr>
          <p:cNvPr id="132" name="Google Shape;132;p15"/>
          <p:cNvGrpSpPr/>
          <p:nvPr/>
        </p:nvGrpSpPr>
        <p:grpSpPr>
          <a:xfrm>
            <a:off x="6960262" y="-496389"/>
            <a:ext cx="3521489" cy="1743543"/>
            <a:chOff x="-15989125" y="-2045000"/>
            <a:chExt cx="3242325" cy="1605325"/>
          </a:xfrm>
        </p:grpSpPr>
        <p:sp>
          <p:nvSpPr>
            <p:cNvPr id="133" name="Google Shape;133;p15"/>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5"/>
          <p:cNvSpPr txBox="1"/>
          <p:nvPr>
            <p:ph type="title"/>
          </p:nvPr>
        </p:nvSpPr>
        <p:spPr>
          <a:xfrm>
            <a:off x="3837323" y="1467338"/>
            <a:ext cx="2051100" cy="60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3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2" name="Google Shape;142;p15"/>
          <p:cNvSpPr txBox="1"/>
          <p:nvPr>
            <p:ph idx="1" type="subTitle"/>
          </p:nvPr>
        </p:nvSpPr>
        <p:spPr>
          <a:xfrm>
            <a:off x="3965275" y="1919125"/>
            <a:ext cx="17952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3" name="Google Shape;143;p15"/>
          <p:cNvSpPr txBox="1"/>
          <p:nvPr>
            <p:ph hasCustomPrompt="1" idx="2" type="title"/>
          </p:nvPr>
        </p:nvSpPr>
        <p:spPr>
          <a:xfrm>
            <a:off x="3901938" y="752847"/>
            <a:ext cx="1921800" cy="8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1"/>
                </a:solidFill>
              </a:defRPr>
            </a:lvl1pPr>
            <a:lvl2pPr lvl="1" rtl="0" algn="ctr">
              <a:spcBef>
                <a:spcPts val="0"/>
              </a:spcBef>
              <a:spcAft>
                <a:spcPts val="0"/>
              </a:spcAft>
              <a:buSzPts val="6000"/>
              <a:buNone/>
              <a:defRPr sz="6000" u="sng"/>
            </a:lvl2pPr>
            <a:lvl3pPr lvl="2" rtl="0" algn="ctr">
              <a:spcBef>
                <a:spcPts val="0"/>
              </a:spcBef>
              <a:spcAft>
                <a:spcPts val="0"/>
              </a:spcAft>
              <a:buSzPts val="6000"/>
              <a:buNone/>
              <a:defRPr sz="6000" u="sng"/>
            </a:lvl3pPr>
            <a:lvl4pPr lvl="3" rtl="0" algn="ctr">
              <a:spcBef>
                <a:spcPts val="0"/>
              </a:spcBef>
              <a:spcAft>
                <a:spcPts val="0"/>
              </a:spcAft>
              <a:buSzPts val="6000"/>
              <a:buNone/>
              <a:defRPr sz="6000" u="sng"/>
            </a:lvl4pPr>
            <a:lvl5pPr lvl="4" rtl="0" algn="ctr">
              <a:spcBef>
                <a:spcPts val="0"/>
              </a:spcBef>
              <a:spcAft>
                <a:spcPts val="0"/>
              </a:spcAft>
              <a:buSzPts val="6000"/>
              <a:buNone/>
              <a:defRPr sz="6000" u="sng"/>
            </a:lvl5pPr>
            <a:lvl6pPr lvl="5" rtl="0" algn="ctr">
              <a:spcBef>
                <a:spcPts val="0"/>
              </a:spcBef>
              <a:spcAft>
                <a:spcPts val="0"/>
              </a:spcAft>
              <a:buSzPts val="6000"/>
              <a:buNone/>
              <a:defRPr sz="6000" u="sng"/>
            </a:lvl6pPr>
            <a:lvl7pPr lvl="6" rtl="0" algn="ctr">
              <a:spcBef>
                <a:spcPts val="0"/>
              </a:spcBef>
              <a:spcAft>
                <a:spcPts val="0"/>
              </a:spcAft>
              <a:buSzPts val="6000"/>
              <a:buNone/>
              <a:defRPr sz="6000" u="sng"/>
            </a:lvl7pPr>
            <a:lvl8pPr lvl="7" rtl="0" algn="ctr">
              <a:spcBef>
                <a:spcPts val="0"/>
              </a:spcBef>
              <a:spcAft>
                <a:spcPts val="0"/>
              </a:spcAft>
              <a:buSzPts val="6000"/>
              <a:buNone/>
              <a:defRPr sz="6000" u="sng"/>
            </a:lvl8pPr>
            <a:lvl9pPr lvl="8" rtl="0" algn="ctr">
              <a:spcBef>
                <a:spcPts val="0"/>
              </a:spcBef>
              <a:spcAft>
                <a:spcPts val="0"/>
              </a:spcAft>
              <a:buSzPts val="6000"/>
              <a:buNone/>
              <a:defRPr sz="6000" u="sng"/>
            </a:lvl9pPr>
          </a:lstStyle>
          <a:p>
            <a:r>
              <a:t>xx%</a:t>
            </a:r>
          </a:p>
        </p:txBody>
      </p:sp>
      <p:sp>
        <p:nvSpPr>
          <p:cNvPr id="144" name="Google Shape;144;p15"/>
          <p:cNvSpPr txBox="1"/>
          <p:nvPr>
            <p:ph idx="3" type="title"/>
          </p:nvPr>
        </p:nvSpPr>
        <p:spPr>
          <a:xfrm>
            <a:off x="6379801" y="1467338"/>
            <a:ext cx="2051100" cy="60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300">
                <a:solidFill>
                  <a:schemeClr val="accent4"/>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5" name="Google Shape;145;p15"/>
          <p:cNvSpPr txBox="1"/>
          <p:nvPr>
            <p:ph idx="4" type="subTitle"/>
          </p:nvPr>
        </p:nvSpPr>
        <p:spPr>
          <a:xfrm>
            <a:off x="6507823" y="1919125"/>
            <a:ext cx="17952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6" name="Google Shape;146;p15"/>
          <p:cNvSpPr txBox="1"/>
          <p:nvPr>
            <p:ph hasCustomPrompt="1" idx="5" type="title"/>
          </p:nvPr>
        </p:nvSpPr>
        <p:spPr>
          <a:xfrm>
            <a:off x="6444513" y="752847"/>
            <a:ext cx="1921800" cy="8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1"/>
                </a:solidFill>
              </a:defRPr>
            </a:lvl1pPr>
            <a:lvl2pPr lvl="1" rtl="0" algn="ctr">
              <a:spcBef>
                <a:spcPts val="0"/>
              </a:spcBef>
              <a:spcAft>
                <a:spcPts val="0"/>
              </a:spcAft>
              <a:buSzPts val="6000"/>
              <a:buNone/>
              <a:defRPr sz="6000" u="sng"/>
            </a:lvl2pPr>
            <a:lvl3pPr lvl="2" rtl="0" algn="ctr">
              <a:spcBef>
                <a:spcPts val="0"/>
              </a:spcBef>
              <a:spcAft>
                <a:spcPts val="0"/>
              </a:spcAft>
              <a:buSzPts val="6000"/>
              <a:buNone/>
              <a:defRPr sz="6000" u="sng"/>
            </a:lvl3pPr>
            <a:lvl4pPr lvl="3" rtl="0" algn="ctr">
              <a:spcBef>
                <a:spcPts val="0"/>
              </a:spcBef>
              <a:spcAft>
                <a:spcPts val="0"/>
              </a:spcAft>
              <a:buSzPts val="6000"/>
              <a:buNone/>
              <a:defRPr sz="6000" u="sng"/>
            </a:lvl4pPr>
            <a:lvl5pPr lvl="4" rtl="0" algn="ctr">
              <a:spcBef>
                <a:spcPts val="0"/>
              </a:spcBef>
              <a:spcAft>
                <a:spcPts val="0"/>
              </a:spcAft>
              <a:buSzPts val="6000"/>
              <a:buNone/>
              <a:defRPr sz="6000" u="sng"/>
            </a:lvl5pPr>
            <a:lvl6pPr lvl="5" rtl="0" algn="ctr">
              <a:spcBef>
                <a:spcPts val="0"/>
              </a:spcBef>
              <a:spcAft>
                <a:spcPts val="0"/>
              </a:spcAft>
              <a:buSzPts val="6000"/>
              <a:buNone/>
              <a:defRPr sz="6000" u="sng"/>
            </a:lvl6pPr>
            <a:lvl7pPr lvl="6" rtl="0" algn="ctr">
              <a:spcBef>
                <a:spcPts val="0"/>
              </a:spcBef>
              <a:spcAft>
                <a:spcPts val="0"/>
              </a:spcAft>
              <a:buSzPts val="6000"/>
              <a:buNone/>
              <a:defRPr sz="6000" u="sng"/>
            </a:lvl7pPr>
            <a:lvl8pPr lvl="7" rtl="0" algn="ctr">
              <a:spcBef>
                <a:spcPts val="0"/>
              </a:spcBef>
              <a:spcAft>
                <a:spcPts val="0"/>
              </a:spcAft>
              <a:buSzPts val="6000"/>
              <a:buNone/>
              <a:defRPr sz="6000" u="sng"/>
            </a:lvl8pPr>
            <a:lvl9pPr lvl="8" rtl="0" algn="ctr">
              <a:spcBef>
                <a:spcPts val="0"/>
              </a:spcBef>
              <a:spcAft>
                <a:spcPts val="0"/>
              </a:spcAft>
              <a:buSzPts val="6000"/>
              <a:buNone/>
              <a:defRPr sz="6000" u="sng"/>
            </a:lvl9pPr>
          </a:lstStyle>
          <a:p>
            <a:r>
              <a:t>xx%</a:t>
            </a:r>
          </a:p>
        </p:txBody>
      </p:sp>
      <p:sp>
        <p:nvSpPr>
          <p:cNvPr id="147" name="Google Shape;147;p15"/>
          <p:cNvSpPr txBox="1"/>
          <p:nvPr>
            <p:ph idx="6" type="title"/>
          </p:nvPr>
        </p:nvSpPr>
        <p:spPr>
          <a:xfrm>
            <a:off x="3837323" y="3337691"/>
            <a:ext cx="2051100" cy="60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300">
                <a:solidFill>
                  <a:schemeClr val="accent4"/>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8" name="Google Shape;148;p15"/>
          <p:cNvSpPr txBox="1"/>
          <p:nvPr>
            <p:ph idx="7" type="subTitle"/>
          </p:nvPr>
        </p:nvSpPr>
        <p:spPr>
          <a:xfrm>
            <a:off x="3965275" y="3789475"/>
            <a:ext cx="17952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9" name="Google Shape;149;p15"/>
          <p:cNvSpPr txBox="1"/>
          <p:nvPr>
            <p:ph hasCustomPrompt="1" idx="8" type="title"/>
          </p:nvPr>
        </p:nvSpPr>
        <p:spPr>
          <a:xfrm>
            <a:off x="3901938" y="2623210"/>
            <a:ext cx="1921800" cy="8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1"/>
                </a:solidFill>
              </a:defRPr>
            </a:lvl1pPr>
            <a:lvl2pPr lvl="1" rtl="0" algn="ctr">
              <a:spcBef>
                <a:spcPts val="0"/>
              </a:spcBef>
              <a:spcAft>
                <a:spcPts val="0"/>
              </a:spcAft>
              <a:buSzPts val="6000"/>
              <a:buNone/>
              <a:defRPr sz="6000" u="sng"/>
            </a:lvl2pPr>
            <a:lvl3pPr lvl="2" rtl="0" algn="ctr">
              <a:spcBef>
                <a:spcPts val="0"/>
              </a:spcBef>
              <a:spcAft>
                <a:spcPts val="0"/>
              </a:spcAft>
              <a:buSzPts val="6000"/>
              <a:buNone/>
              <a:defRPr sz="6000" u="sng"/>
            </a:lvl3pPr>
            <a:lvl4pPr lvl="3" rtl="0" algn="ctr">
              <a:spcBef>
                <a:spcPts val="0"/>
              </a:spcBef>
              <a:spcAft>
                <a:spcPts val="0"/>
              </a:spcAft>
              <a:buSzPts val="6000"/>
              <a:buNone/>
              <a:defRPr sz="6000" u="sng"/>
            </a:lvl4pPr>
            <a:lvl5pPr lvl="4" rtl="0" algn="ctr">
              <a:spcBef>
                <a:spcPts val="0"/>
              </a:spcBef>
              <a:spcAft>
                <a:spcPts val="0"/>
              </a:spcAft>
              <a:buSzPts val="6000"/>
              <a:buNone/>
              <a:defRPr sz="6000" u="sng"/>
            </a:lvl5pPr>
            <a:lvl6pPr lvl="5" rtl="0" algn="ctr">
              <a:spcBef>
                <a:spcPts val="0"/>
              </a:spcBef>
              <a:spcAft>
                <a:spcPts val="0"/>
              </a:spcAft>
              <a:buSzPts val="6000"/>
              <a:buNone/>
              <a:defRPr sz="6000" u="sng"/>
            </a:lvl6pPr>
            <a:lvl7pPr lvl="6" rtl="0" algn="ctr">
              <a:spcBef>
                <a:spcPts val="0"/>
              </a:spcBef>
              <a:spcAft>
                <a:spcPts val="0"/>
              </a:spcAft>
              <a:buSzPts val="6000"/>
              <a:buNone/>
              <a:defRPr sz="6000" u="sng"/>
            </a:lvl7pPr>
            <a:lvl8pPr lvl="7" rtl="0" algn="ctr">
              <a:spcBef>
                <a:spcPts val="0"/>
              </a:spcBef>
              <a:spcAft>
                <a:spcPts val="0"/>
              </a:spcAft>
              <a:buSzPts val="6000"/>
              <a:buNone/>
              <a:defRPr sz="6000" u="sng"/>
            </a:lvl8pPr>
            <a:lvl9pPr lvl="8" rtl="0" algn="ctr">
              <a:spcBef>
                <a:spcPts val="0"/>
              </a:spcBef>
              <a:spcAft>
                <a:spcPts val="0"/>
              </a:spcAft>
              <a:buSzPts val="6000"/>
              <a:buNone/>
              <a:defRPr sz="6000" u="sng"/>
            </a:lvl9pPr>
          </a:lstStyle>
          <a:p>
            <a:r>
              <a:t>xx%</a:t>
            </a:r>
          </a:p>
        </p:txBody>
      </p:sp>
      <p:sp>
        <p:nvSpPr>
          <p:cNvPr id="150" name="Google Shape;150;p15"/>
          <p:cNvSpPr txBox="1"/>
          <p:nvPr>
            <p:ph idx="9" type="title"/>
          </p:nvPr>
        </p:nvSpPr>
        <p:spPr>
          <a:xfrm>
            <a:off x="6379801" y="3337691"/>
            <a:ext cx="2051100" cy="60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3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1" name="Google Shape;151;p15"/>
          <p:cNvSpPr txBox="1"/>
          <p:nvPr>
            <p:ph idx="13" type="subTitle"/>
          </p:nvPr>
        </p:nvSpPr>
        <p:spPr>
          <a:xfrm>
            <a:off x="6507823" y="3789474"/>
            <a:ext cx="17952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2" name="Google Shape;152;p15"/>
          <p:cNvSpPr txBox="1"/>
          <p:nvPr>
            <p:ph hasCustomPrompt="1" idx="14" type="title"/>
          </p:nvPr>
        </p:nvSpPr>
        <p:spPr>
          <a:xfrm>
            <a:off x="6444513" y="2623210"/>
            <a:ext cx="1921800" cy="8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1"/>
                </a:solidFill>
              </a:defRPr>
            </a:lvl1pPr>
            <a:lvl2pPr lvl="1" rtl="0" algn="ctr">
              <a:spcBef>
                <a:spcPts val="0"/>
              </a:spcBef>
              <a:spcAft>
                <a:spcPts val="0"/>
              </a:spcAft>
              <a:buSzPts val="6000"/>
              <a:buNone/>
              <a:defRPr sz="6000" u="sng"/>
            </a:lvl2pPr>
            <a:lvl3pPr lvl="2" rtl="0" algn="ctr">
              <a:spcBef>
                <a:spcPts val="0"/>
              </a:spcBef>
              <a:spcAft>
                <a:spcPts val="0"/>
              </a:spcAft>
              <a:buSzPts val="6000"/>
              <a:buNone/>
              <a:defRPr sz="6000" u="sng"/>
            </a:lvl3pPr>
            <a:lvl4pPr lvl="3" rtl="0" algn="ctr">
              <a:spcBef>
                <a:spcPts val="0"/>
              </a:spcBef>
              <a:spcAft>
                <a:spcPts val="0"/>
              </a:spcAft>
              <a:buSzPts val="6000"/>
              <a:buNone/>
              <a:defRPr sz="6000" u="sng"/>
            </a:lvl4pPr>
            <a:lvl5pPr lvl="4" rtl="0" algn="ctr">
              <a:spcBef>
                <a:spcPts val="0"/>
              </a:spcBef>
              <a:spcAft>
                <a:spcPts val="0"/>
              </a:spcAft>
              <a:buSzPts val="6000"/>
              <a:buNone/>
              <a:defRPr sz="6000" u="sng"/>
            </a:lvl5pPr>
            <a:lvl6pPr lvl="5" rtl="0" algn="ctr">
              <a:spcBef>
                <a:spcPts val="0"/>
              </a:spcBef>
              <a:spcAft>
                <a:spcPts val="0"/>
              </a:spcAft>
              <a:buSzPts val="6000"/>
              <a:buNone/>
              <a:defRPr sz="6000" u="sng"/>
            </a:lvl6pPr>
            <a:lvl7pPr lvl="6" rtl="0" algn="ctr">
              <a:spcBef>
                <a:spcPts val="0"/>
              </a:spcBef>
              <a:spcAft>
                <a:spcPts val="0"/>
              </a:spcAft>
              <a:buSzPts val="6000"/>
              <a:buNone/>
              <a:defRPr sz="6000" u="sng"/>
            </a:lvl7pPr>
            <a:lvl8pPr lvl="7" rtl="0" algn="ctr">
              <a:spcBef>
                <a:spcPts val="0"/>
              </a:spcBef>
              <a:spcAft>
                <a:spcPts val="0"/>
              </a:spcAft>
              <a:buSzPts val="6000"/>
              <a:buNone/>
              <a:defRPr sz="6000" u="sng"/>
            </a:lvl8pPr>
            <a:lvl9pPr lvl="8" rtl="0" algn="ctr">
              <a:spcBef>
                <a:spcPts val="0"/>
              </a:spcBef>
              <a:spcAft>
                <a:spcPts val="0"/>
              </a:spcAft>
              <a:buSzPts val="6000"/>
              <a:buNone/>
              <a:defRPr sz="6000" u="sng"/>
            </a:lvl9pPr>
          </a:lstStyle>
          <a:p>
            <a:r>
              <a:t>xx%</a:t>
            </a:r>
          </a:p>
        </p:txBody>
      </p:sp>
      <p:sp>
        <p:nvSpPr>
          <p:cNvPr id="153" name="Google Shape;153;p15"/>
          <p:cNvSpPr txBox="1"/>
          <p:nvPr>
            <p:ph idx="15" type="title"/>
          </p:nvPr>
        </p:nvSpPr>
        <p:spPr>
          <a:xfrm>
            <a:off x="713100" y="497850"/>
            <a:ext cx="2410200" cy="12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2">
    <p:spTree>
      <p:nvGrpSpPr>
        <p:cNvPr id="154" name="Shape 154"/>
        <p:cNvGrpSpPr/>
        <p:nvPr/>
      </p:nvGrpSpPr>
      <p:grpSpPr>
        <a:xfrm>
          <a:off x="0" y="0"/>
          <a:ext cx="0" cy="0"/>
          <a:chOff x="0" y="0"/>
          <a:chExt cx="0" cy="0"/>
        </a:xfrm>
      </p:grpSpPr>
      <p:grpSp>
        <p:nvGrpSpPr>
          <p:cNvPr id="155" name="Google Shape;155;p16"/>
          <p:cNvGrpSpPr/>
          <p:nvPr/>
        </p:nvGrpSpPr>
        <p:grpSpPr>
          <a:xfrm>
            <a:off x="-1106574" y="4416242"/>
            <a:ext cx="2194616" cy="2094876"/>
            <a:chOff x="3623439" y="713106"/>
            <a:chExt cx="1821409" cy="1819575"/>
          </a:xfrm>
        </p:grpSpPr>
        <p:sp>
          <p:nvSpPr>
            <p:cNvPr id="156" name="Google Shape;156;p16"/>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6"/>
          <p:cNvSpPr txBox="1"/>
          <p:nvPr>
            <p:ph idx="1" type="subTitle"/>
          </p:nvPr>
        </p:nvSpPr>
        <p:spPr>
          <a:xfrm>
            <a:off x="713100" y="2175241"/>
            <a:ext cx="4477800" cy="1656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 name="Google Shape;181;p16"/>
          <p:cNvSpPr txBox="1"/>
          <p:nvPr>
            <p:ph type="title"/>
          </p:nvPr>
        </p:nvSpPr>
        <p:spPr>
          <a:xfrm>
            <a:off x="837625" y="1516994"/>
            <a:ext cx="42336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grpSp>
        <p:nvGrpSpPr>
          <p:cNvPr id="182" name="Google Shape;182;p16"/>
          <p:cNvGrpSpPr/>
          <p:nvPr/>
        </p:nvGrpSpPr>
        <p:grpSpPr>
          <a:xfrm flipH="1" rot="713792">
            <a:off x="-747910" y="-417815"/>
            <a:ext cx="3521581" cy="1743589"/>
            <a:chOff x="-15989125" y="-2045000"/>
            <a:chExt cx="3242325" cy="1605325"/>
          </a:xfrm>
        </p:grpSpPr>
        <p:sp>
          <p:nvSpPr>
            <p:cNvPr id="183" name="Google Shape;183;p16"/>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2_1">
    <p:spTree>
      <p:nvGrpSpPr>
        <p:cNvPr id="191" name="Shape 191"/>
        <p:cNvGrpSpPr/>
        <p:nvPr/>
      </p:nvGrpSpPr>
      <p:grpSpPr>
        <a:xfrm>
          <a:off x="0" y="0"/>
          <a:ext cx="0" cy="0"/>
          <a:chOff x="0" y="0"/>
          <a:chExt cx="0" cy="0"/>
        </a:xfrm>
      </p:grpSpPr>
      <p:sp>
        <p:nvSpPr>
          <p:cNvPr id="192" name="Google Shape;192;p17"/>
          <p:cNvSpPr txBox="1"/>
          <p:nvPr>
            <p:ph type="title"/>
          </p:nvPr>
        </p:nvSpPr>
        <p:spPr>
          <a:xfrm>
            <a:off x="3470375" y="1648113"/>
            <a:ext cx="4539300" cy="519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400"/>
              <a:buNone/>
              <a:defRPr sz="2000"/>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93" name="Google Shape;193;p17"/>
          <p:cNvSpPr txBox="1"/>
          <p:nvPr>
            <p:ph idx="1" type="subTitle"/>
          </p:nvPr>
        </p:nvSpPr>
        <p:spPr>
          <a:xfrm>
            <a:off x="1133975" y="713100"/>
            <a:ext cx="6875700" cy="866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400"/>
              <a:buNone/>
              <a:defRPr sz="2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194" name="Google Shape;194;p17"/>
          <p:cNvGrpSpPr/>
          <p:nvPr/>
        </p:nvGrpSpPr>
        <p:grpSpPr>
          <a:xfrm>
            <a:off x="8430609" y="2394340"/>
            <a:ext cx="296693" cy="354834"/>
            <a:chOff x="9715584" y="528628"/>
            <a:chExt cx="296693" cy="354834"/>
          </a:xfrm>
        </p:grpSpPr>
        <p:sp>
          <p:nvSpPr>
            <p:cNvPr id="195" name="Google Shape;195;p17"/>
            <p:cNvSpPr/>
            <p:nvPr/>
          </p:nvSpPr>
          <p:spPr>
            <a:xfrm>
              <a:off x="9888021" y="5286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97" name="Shape 197"/>
        <p:cNvGrpSpPr/>
        <p:nvPr/>
      </p:nvGrpSpPr>
      <p:grpSpPr>
        <a:xfrm>
          <a:off x="0" y="0"/>
          <a:ext cx="0" cy="0"/>
          <a:chOff x="0" y="0"/>
          <a:chExt cx="0" cy="0"/>
        </a:xfrm>
      </p:grpSpPr>
      <p:grpSp>
        <p:nvGrpSpPr>
          <p:cNvPr id="198" name="Google Shape;198;p18"/>
          <p:cNvGrpSpPr/>
          <p:nvPr/>
        </p:nvGrpSpPr>
        <p:grpSpPr>
          <a:xfrm>
            <a:off x="260415" y="4191245"/>
            <a:ext cx="452677" cy="629094"/>
            <a:chOff x="305890" y="4163258"/>
            <a:chExt cx="452677" cy="629094"/>
          </a:xfrm>
        </p:grpSpPr>
        <p:sp>
          <p:nvSpPr>
            <p:cNvPr id="199" name="Google Shape;199;p18"/>
            <p:cNvSpPr/>
            <p:nvPr/>
          </p:nvSpPr>
          <p:spPr>
            <a:xfrm rot="1662833">
              <a:off x="587474" y="4544690"/>
              <a:ext cx="124254" cy="232082"/>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305890" y="41632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18"/>
          <p:cNvSpPr txBox="1"/>
          <p:nvPr>
            <p:ph idx="1" type="subTitle"/>
          </p:nvPr>
        </p:nvSpPr>
        <p:spPr>
          <a:xfrm>
            <a:off x="710200" y="2137200"/>
            <a:ext cx="3341400" cy="2293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2" name="Google Shape;202;p18"/>
          <p:cNvSpPr txBox="1"/>
          <p:nvPr>
            <p:ph type="title"/>
          </p:nvPr>
        </p:nvSpPr>
        <p:spPr>
          <a:xfrm>
            <a:off x="713100" y="497850"/>
            <a:ext cx="3341400" cy="1286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1">
    <p:spTree>
      <p:nvGrpSpPr>
        <p:cNvPr id="203" name="Shape 203"/>
        <p:cNvGrpSpPr/>
        <p:nvPr/>
      </p:nvGrpSpPr>
      <p:grpSpPr>
        <a:xfrm>
          <a:off x="0" y="0"/>
          <a:ext cx="0" cy="0"/>
          <a:chOff x="0" y="0"/>
          <a:chExt cx="0" cy="0"/>
        </a:xfrm>
      </p:grpSpPr>
      <p:grpSp>
        <p:nvGrpSpPr>
          <p:cNvPr id="204" name="Google Shape;204;p19"/>
          <p:cNvGrpSpPr/>
          <p:nvPr/>
        </p:nvGrpSpPr>
        <p:grpSpPr>
          <a:xfrm rot="-9000314">
            <a:off x="7996244" y="-94379"/>
            <a:ext cx="1852460" cy="956999"/>
            <a:chOff x="11864475" y="682500"/>
            <a:chExt cx="2360050" cy="1219225"/>
          </a:xfrm>
        </p:grpSpPr>
        <p:sp>
          <p:nvSpPr>
            <p:cNvPr id="205" name="Google Shape;205;p19"/>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9"/>
          <p:cNvGrpSpPr/>
          <p:nvPr/>
        </p:nvGrpSpPr>
        <p:grpSpPr>
          <a:xfrm>
            <a:off x="317621" y="200553"/>
            <a:ext cx="790971" cy="947200"/>
            <a:chOff x="9715584" y="314328"/>
            <a:chExt cx="790971" cy="947200"/>
          </a:xfrm>
        </p:grpSpPr>
        <p:sp>
          <p:nvSpPr>
            <p:cNvPr id="219" name="Google Shape;219;p19"/>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10292550" y="7480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9"/>
          <p:cNvGrpSpPr/>
          <p:nvPr/>
        </p:nvGrpSpPr>
        <p:grpSpPr>
          <a:xfrm rot="-9000314">
            <a:off x="7693755" y="-8992"/>
            <a:ext cx="2296904" cy="1073482"/>
            <a:chOff x="11578450" y="398700"/>
            <a:chExt cx="2926275" cy="1367625"/>
          </a:xfrm>
        </p:grpSpPr>
        <p:sp>
          <p:nvSpPr>
            <p:cNvPr id="224" name="Google Shape;224;p19"/>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9"/>
          <p:cNvSpPr txBox="1"/>
          <p:nvPr>
            <p:ph type="title"/>
          </p:nvPr>
        </p:nvSpPr>
        <p:spPr>
          <a:xfrm>
            <a:off x="713205" y="1944682"/>
            <a:ext cx="2307000" cy="492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500">
                <a:solidFill>
                  <a:schemeClr val="accent1"/>
                </a:solidFill>
              </a:defRPr>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237" name="Google Shape;237;p19"/>
          <p:cNvSpPr txBox="1"/>
          <p:nvPr>
            <p:ph idx="1" type="subTitle"/>
          </p:nvPr>
        </p:nvSpPr>
        <p:spPr>
          <a:xfrm>
            <a:off x="713098" y="2364363"/>
            <a:ext cx="2307000" cy="67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238" name="Google Shape;238;p19"/>
          <p:cNvSpPr txBox="1"/>
          <p:nvPr>
            <p:ph idx="2" type="title"/>
          </p:nvPr>
        </p:nvSpPr>
        <p:spPr>
          <a:xfrm>
            <a:off x="6123900" y="1944682"/>
            <a:ext cx="2307000" cy="492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500">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9" name="Google Shape;239;p19"/>
          <p:cNvSpPr txBox="1"/>
          <p:nvPr>
            <p:ph idx="3" type="subTitle"/>
          </p:nvPr>
        </p:nvSpPr>
        <p:spPr>
          <a:xfrm>
            <a:off x="6123900" y="2364363"/>
            <a:ext cx="2307000" cy="67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0" name="Google Shape;240;p19"/>
          <p:cNvSpPr txBox="1"/>
          <p:nvPr>
            <p:ph idx="4" type="title"/>
          </p:nvPr>
        </p:nvSpPr>
        <p:spPr>
          <a:xfrm>
            <a:off x="713205" y="3547519"/>
            <a:ext cx="2307000" cy="492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500">
                <a:solidFill>
                  <a:schemeClr val="accent4"/>
                </a:solidFill>
              </a:defRPr>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241" name="Google Shape;241;p19"/>
          <p:cNvSpPr txBox="1"/>
          <p:nvPr>
            <p:ph idx="5" type="subTitle"/>
          </p:nvPr>
        </p:nvSpPr>
        <p:spPr>
          <a:xfrm>
            <a:off x="713098" y="3964293"/>
            <a:ext cx="2307000" cy="67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242" name="Google Shape;242;p19"/>
          <p:cNvSpPr txBox="1"/>
          <p:nvPr>
            <p:ph idx="6" type="title"/>
          </p:nvPr>
        </p:nvSpPr>
        <p:spPr>
          <a:xfrm>
            <a:off x="6123900" y="3544767"/>
            <a:ext cx="2307000" cy="492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500">
                <a:solidFill>
                  <a:schemeClr val="accen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43" name="Google Shape;243;p19"/>
          <p:cNvSpPr txBox="1"/>
          <p:nvPr>
            <p:ph idx="7" type="subTitle"/>
          </p:nvPr>
        </p:nvSpPr>
        <p:spPr>
          <a:xfrm>
            <a:off x="6123900" y="3964293"/>
            <a:ext cx="2307000" cy="67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4" name="Google Shape;244;p19"/>
          <p:cNvSpPr txBox="1"/>
          <p:nvPr>
            <p:ph idx="8"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SECTION_TITLE_AND_DESCRIPTION_1_1_1">
    <p:spTree>
      <p:nvGrpSpPr>
        <p:cNvPr id="245" name="Shape 245"/>
        <p:cNvGrpSpPr/>
        <p:nvPr/>
      </p:nvGrpSpPr>
      <p:grpSpPr>
        <a:xfrm>
          <a:off x="0" y="0"/>
          <a:ext cx="0" cy="0"/>
          <a:chOff x="0" y="0"/>
          <a:chExt cx="0" cy="0"/>
        </a:xfrm>
      </p:grpSpPr>
      <p:grpSp>
        <p:nvGrpSpPr>
          <p:cNvPr id="246" name="Google Shape;246;p20"/>
          <p:cNvGrpSpPr/>
          <p:nvPr/>
        </p:nvGrpSpPr>
        <p:grpSpPr>
          <a:xfrm>
            <a:off x="5471151" y="4216667"/>
            <a:ext cx="2194616" cy="2094876"/>
            <a:chOff x="3623439" y="713106"/>
            <a:chExt cx="1821409" cy="1819575"/>
          </a:xfrm>
        </p:grpSpPr>
        <p:sp>
          <p:nvSpPr>
            <p:cNvPr id="247" name="Google Shape;247;p20"/>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20"/>
          <p:cNvGrpSpPr/>
          <p:nvPr/>
        </p:nvGrpSpPr>
        <p:grpSpPr>
          <a:xfrm>
            <a:off x="1479726" y="4216667"/>
            <a:ext cx="2194616" cy="2094876"/>
            <a:chOff x="3623439" y="713106"/>
            <a:chExt cx="1821409" cy="1819575"/>
          </a:xfrm>
        </p:grpSpPr>
        <p:sp>
          <p:nvSpPr>
            <p:cNvPr id="272" name="Google Shape;272;p20"/>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0"/>
          <p:cNvGrpSpPr/>
          <p:nvPr/>
        </p:nvGrpSpPr>
        <p:grpSpPr>
          <a:xfrm>
            <a:off x="6801696" y="759474"/>
            <a:ext cx="967146" cy="932952"/>
            <a:chOff x="9771659" y="748024"/>
            <a:chExt cx="967146" cy="932952"/>
          </a:xfrm>
        </p:grpSpPr>
        <p:sp>
          <p:nvSpPr>
            <p:cNvPr id="297" name="Google Shape;297;p20"/>
            <p:cNvSpPr/>
            <p:nvPr/>
          </p:nvSpPr>
          <p:spPr>
            <a:xfrm>
              <a:off x="9771659" y="7480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a:off x="10524800" y="13455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0"/>
          <p:cNvGrpSpPr/>
          <p:nvPr/>
        </p:nvGrpSpPr>
        <p:grpSpPr>
          <a:xfrm>
            <a:off x="1102634" y="697778"/>
            <a:ext cx="1095771" cy="882033"/>
            <a:chOff x="9486984" y="1428"/>
            <a:chExt cx="1095771" cy="882033"/>
          </a:xfrm>
        </p:grpSpPr>
        <p:sp>
          <p:nvSpPr>
            <p:cNvPr id="301" name="Google Shape;301;p20"/>
            <p:cNvSpPr/>
            <p:nvPr/>
          </p:nvSpPr>
          <p:spPr>
            <a:xfrm rot="-10445852">
              <a:off x="10119348" y="285306"/>
              <a:ext cx="124255" cy="232083"/>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94869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10368750" y="14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20"/>
          <p:cNvGrpSpPr/>
          <p:nvPr/>
        </p:nvGrpSpPr>
        <p:grpSpPr>
          <a:xfrm flipH="1">
            <a:off x="-1237297" y="-46115"/>
            <a:ext cx="3521489" cy="1743543"/>
            <a:chOff x="-15989125" y="-2045000"/>
            <a:chExt cx="3242325" cy="1605325"/>
          </a:xfrm>
        </p:grpSpPr>
        <p:sp>
          <p:nvSpPr>
            <p:cNvPr id="305" name="Google Shape;305;p20"/>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0"/>
          <p:cNvGrpSpPr/>
          <p:nvPr/>
        </p:nvGrpSpPr>
        <p:grpSpPr>
          <a:xfrm>
            <a:off x="6861296" y="-46115"/>
            <a:ext cx="3521489" cy="1743543"/>
            <a:chOff x="-15989125" y="-2045000"/>
            <a:chExt cx="3242325" cy="1605325"/>
          </a:xfrm>
        </p:grpSpPr>
        <p:sp>
          <p:nvSpPr>
            <p:cNvPr id="314" name="Google Shape;314;p20"/>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0"/>
          <p:cNvSpPr txBox="1"/>
          <p:nvPr>
            <p:ph idx="1" type="subTitle"/>
          </p:nvPr>
        </p:nvSpPr>
        <p:spPr>
          <a:xfrm>
            <a:off x="728700" y="2888387"/>
            <a:ext cx="2330700" cy="81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3" name="Google Shape;323;p20"/>
          <p:cNvSpPr txBox="1"/>
          <p:nvPr>
            <p:ph type="title"/>
          </p:nvPr>
        </p:nvSpPr>
        <p:spPr>
          <a:xfrm>
            <a:off x="3406650" y="1878325"/>
            <a:ext cx="2330700" cy="62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5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24" name="Google Shape;324;p20"/>
          <p:cNvSpPr txBox="1"/>
          <p:nvPr>
            <p:ph idx="2" type="subTitle"/>
          </p:nvPr>
        </p:nvSpPr>
        <p:spPr>
          <a:xfrm>
            <a:off x="3406650" y="2434277"/>
            <a:ext cx="2330700" cy="81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5" name="Google Shape;325;p20"/>
          <p:cNvSpPr txBox="1"/>
          <p:nvPr>
            <p:ph idx="3" type="title"/>
          </p:nvPr>
        </p:nvSpPr>
        <p:spPr>
          <a:xfrm>
            <a:off x="6084600" y="2332435"/>
            <a:ext cx="2330700" cy="62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5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26" name="Google Shape;326;p20"/>
          <p:cNvSpPr txBox="1"/>
          <p:nvPr>
            <p:ph idx="4" type="subTitle"/>
          </p:nvPr>
        </p:nvSpPr>
        <p:spPr>
          <a:xfrm>
            <a:off x="6084600" y="2888387"/>
            <a:ext cx="2330700" cy="81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7" name="Google Shape;327;p20"/>
          <p:cNvSpPr txBox="1"/>
          <p:nvPr>
            <p:ph idx="5" type="title"/>
          </p:nvPr>
        </p:nvSpPr>
        <p:spPr>
          <a:xfrm>
            <a:off x="728700" y="2332435"/>
            <a:ext cx="2330700" cy="62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5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28" name="Google Shape;328;p20"/>
          <p:cNvSpPr txBox="1"/>
          <p:nvPr>
            <p:ph idx="6" type="title"/>
          </p:nvPr>
        </p:nvSpPr>
        <p:spPr>
          <a:xfrm>
            <a:off x="2938600" y="497850"/>
            <a:ext cx="3266700" cy="11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329" name="Shape 329"/>
        <p:cNvGrpSpPr/>
        <p:nvPr/>
      </p:nvGrpSpPr>
      <p:grpSpPr>
        <a:xfrm>
          <a:off x="0" y="0"/>
          <a:ext cx="0" cy="0"/>
          <a:chOff x="0" y="0"/>
          <a:chExt cx="0" cy="0"/>
        </a:xfrm>
      </p:grpSpPr>
      <p:sp>
        <p:nvSpPr>
          <p:cNvPr id="330" name="Google Shape;330;p21"/>
          <p:cNvSpPr txBox="1"/>
          <p:nvPr>
            <p:ph hasCustomPrompt="1" type="title"/>
          </p:nvPr>
        </p:nvSpPr>
        <p:spPr>
          <a:xfrm>
            <a:off x="2260365" y="713100"/>
            <a:ext cx="4623000" cy="7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331" name="Google Shape;331;p21"/>
          <p:cNvSpPr txBox="1"/>
          <p:nvPr>
            <p:ph idx="1" type="subTitle"/>
          </p:nvPr>
        </p:nvSpPr>
        <p:spPr>
          <a:xfrm>
            <a:off x="2185342" y="1426375"/>
            <a:ext cx="4773000" cy="4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32" name="Google Shape;332;p21"/>
          <p:cNvSpPr txBox="1"/>
          <p:nvPr>
            <p:ph hasCustomPrompt="1" idx="2" type="title"/>
          </p:nvPr>
        </p:nvSpPr>
        <p:spPr>
          <a:xfrm>
            <a:off x="2260442" y="2030460"/>
            <a:ext cx="4623000" cy="7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3" name="Google Shape;333;p21"/>
          <p:cNvSpPr txBox="1"/>
          <p:nvPr>
            <p:ph idx="3" type="subTitle"/>
          </p:nvPr>
        </p:nvSpPr>
        <p:spPr>
          <a:xfrm>
            <a:off x="2185433" y="2743738"/>
            <a:ext cx="4773000" cy="4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4" name="Google Shape;334;p21"/>
          <p:cNvSpPr txBox="1"/>
          <p:nvPr>
            <p:ph hasCustomPrompt="1" idx="4" type="title"/>
          </p:nvPr>
        </p:nvSpPr>
        <p:spPr>
          <a:xfrm>
            <a:off x="2260237" y="3347820"/>
            <a:ext cx="4623000" cy="7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335" name="Google Shape;335;p21"/>
          <p:cNvSpPr txBox="1"/>
          <p:nvPr>
            <p:ph idx="5" type="subTitle"/>
          </p:nvPr>
        </p:nvSpPr>
        <p:spPr>
          <a:xfrm>
            <a:off x="2185249" y="4061100"/>
            <a:ext cx="4773000" cy="4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336" name="Google Shape;336;p21"/>
          <p:cNvGrpSpPr/>
          <p:nvPr/>
        </p:nvGrpSpPr>
        <p:grpSpPr>
          <a:xfrm>
            <a:off x="497871" y="1894549"/>
            <a:ext cx="873117" cy="1282671"/>
            <a:chOff x="9597046" y="107974"/>
            <a:chExt cx="873117" cy="1282671"/>
          </a:xfrm>
        </p:grpSpPr>
        <p:sp>
          <p:nvSpPr>
            <p:cNvPr id="337" name="Google Shape;337;p21"/>
            <p:cNvSpPr/>
            <p:nvPr/>
          </p:nvSpPr>
          <p:spPr>
            <a:xfrm>
              <a:off x="9801646" y="86137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9597046" y="8010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rot="-900059">
              <a:off x="10220519" y="861780"/>
              <a:ext cx="186365" cy="513496"/>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rot="900059">
              <a:off x="9821472" y="129954"/>
              <a:ext cx="214005" cy="335448"/>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21"/>
          <p:cNvGrpSpPr/>
          <p:nvPr/>
        </p:nvGrpSpPr>
        <p:grpSpPr>
          <a:xfrm>
            <a:off x="7914340" y="2134458"/>
            <a:ext cx="503195" cy="1037337"/>
            <a:chOff x="9837415" y="342133"/>
            <a:chExt cx="503195" cy="1037337"/>
          </a:xfrm>
        </p:grpSpPr>
        <p:sp>
          <p:nvSpPr>
            <p:cNvPr id="342" name="Google Shape;342;p21"/>
            <p:cNvSpPr/>
            <p:nvPr/>
          </p:nvSpPr>
          <p:spPr>
            <a:xfrm rot="2364452">
              <a:off x="10101817" y="1134327"/>
              <a:ext cx="124255" cy="232084"/>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10214946" y="6738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9837415" y="3421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21"/>
          <p:cNvGrpSpPr/>
          <p:nvPr/>
        </p:nvGrpSpPr>
        <p:grpSpPr>
          <a:xfrm rot="-8100000">
            <a:off x="7646896" y="-235616"/>
            <a:ext cx="1734220" cy="2137562"/>
            <a:chOff x="10339348" y="3256306"/>
            <a:chExt cx="1059786" cy="1306269"/>
          </a:xfrm>
        </p:grpSpPr>
        <p:sp>
          <p:nvSpPr>
            <p:cNvPr id="346" name="Google Shape;346;p21"/>
            <p:cNvSpPr/>
            <p:nvPr/>
          </p:nvSpPr>
          <p:spPr>
            <a:xfrm>
              <a:off x="10922615" y="3890234"/>
              <a:ext cx="89491" cy="672341"/>
            </a:xfrm>
            <a:custGeom>
              <a:rect b="b" l="l" r="r" t="t"/>
              <a:pathLst>
                <a:path extrusionOk="0" fill="none" h="53139" w="7073">
                  <a:moveTo>
                    <a:pt x="1" y="1"/>
                  </a:moveTo>
                  <a:cubicBezTo>
                    <a:pt x="7073" y="18247"/>
                    <a:pt x="6706" y="39495"/>
                    <a:pt x="1" y="53139"/>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10928106" y="4046821"/>
              <a:ext cx="162496" cy="515754"/>
            </a:xfrm>
            <a:custGeom>
              <a:rect b="b" l="l" r="r" t="t"/>
              <a:pathLst>
                <a:path extrusionOk="0" fill="none" h="40763" w="12843">
                  <a:moveTo>
                    <a:pt x="11309" y="0"/>
                  </a:moveTo>
                  <a:cubicBezTo>
                    <a:pt x="12843" y="15478"/>
                    <a:pt x="8040" y="31723"/>
                    <a:pt x="1" y="40763"/>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10715810" y="4068761"/>
              <a:ext cx="216105" cy="493814"/>
            </a:xfrm>
            <a:custGeom>
              <a:rect b="b" l="l" r="r" t="t"/>
              <a:pathLst>
                <a:path extrusionOk="0" fill="none" h="39029" w="17080">
                  <a:moveTo>
                    <a:pt x="1" y="1"/>
                  </a:moveTo>
                  <a:cubicBezTo>
                    <a:pt x="10809" y="11209"/>
                    <a:pt x="17080" y="26920"/>
                    <a:pt x="16346" y="39029"/>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10619170" y="3256736"/>
              <a:ext cx="607333" cy="606915"/>
            </a:xfrm>
            <a:custGeom>
              <a:rect b="b" l="l" r="r" t="t"/>
              <a:pathLst>
                <a:path extrusionOk="0" h="47968" w="48001">
                  <a:moveTo>
                    <a:pt x="23984" y="0"/>
                  </a:moveTo>
                  <a:cubicBezTo>
                    <a:pt x="10741" y="0"/>
                    <a:pt x="0" y="10741"/>
                    <a:pt x="0" y="23984"/>
                  </a:cubicBezTo>
                  <a:cubicBezTo>
                    <a:pt x="0" y="28487"/>
                    <a:pt x="1234" y="32690"/>
                    <a:pt x="3403" y="36293"/>
                  </a:cubicBezTo>
                  <a:cubicBezTo>
                    <a:pt x="7572" y="43298"/>
                    <a:pt x="15244" y="47968"/>
                    <a:pt x="23984" y="47968"/>
                  </a:cubicBezTo>
                  <a:cubicBezTo>
                    <a:pt x="37260" y="47968"/>
                    <a:pt x="48001" y="37227"/>
                    <a:pt x="48001" y="23984"/>
                  </a:cubicBezTo>
                  <a:cubicBezTo>
                    <a:pt x="48001" y="14778"/>
                    <a:pt x="42831" y="6805"/>
                    <a:pt x="35259" y="2802"/>
                  </a:cubicBezTo>
                  <a:cubicBezTo>
                    <a:pt x="31890" y="1001"/>
                    <a:pt x="28053" y="0"/>
                    <a:pt x="23984" y="0"/>
                  </a:cubicBez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10619170" y="3256306"/>
              <a:ext cx="489158" cy="495080"/>
            </a:xfrm>
            <a:custGeom>
              <a:rect b="b" l="l" r="r" t="t"/>
              <a:pathLst>
                <a:path extrusionOk="0" h="39129" w="38661">
                  <a:moveTo>
                    <a:pt x="23984" y="1"/>
                  </a:moveTo>
                  <a:cubicBezTo>
                    <a:pt x="10741" y="1"/>
                    <a:pt x="0" y="10742"/>
                    <a:pt x="0" y="24018"/>
                  </a:cubicBezTo>
                  <a:cubicBezTo>
                    <a:pt x="0" y="28521"/>
                    <a:pt x="1234" y="32724"/>
                    <a:pt x="3403" y="36327"/>
                  </a:cubicBezTo>
                  <a:cubicBezTo>
                    <a:pt x="6772" y="38128"/>
                    <a:pt x="10608" y="39129"/>
                    <a:pt x="14677" y="39129"/>
                  </a:cubicBezTo>
                  <a:cubicBezTo>
                    <a:pt x="27920" y="39129"/>
                    <a:pt x="38661" y="28388"/>
                    <a:pt x="38661" y="15145"/>
                  </a:cubicBezTo>
                  <a:cubicBezTo>
                    <a:pt x="38661" y="10642"/>
                    <a:pt x="37393" y="6406"/>
                    <a:pt x="35259" y="2803"/>
                  </a:cubicBezTo>
                  <a:cubicBezTo>
                    <a:pt x="31890" y="1035"/>
                    <a:pt x="28053" y="1"/>
                    <a:pt x="23984"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10889276" y="3834525"/>
              <a:ext cx="67122" cy="71335"/>
            </a:xfrm>
            <a:custGeom>
              <a:rect b="b" l="l" r="r" t="t"/>
              <a:pathLst>
                <a:path extrusionOk="0" h="5638" w="5305">
                  <a:moveTo>
                    <a:pt x="2636" y="0"/>
                  </a:moveTo>
                  <a:lnTo>
                    <a:pt x="968" y="2402"/>
                  </a:lnTo>
                  <a:cubicBezTo>
                    <a:pt x="1" y="3770"/>
                    <a:pt x="968" y="5638"/>
                    <a:pt x="2636" y="5638"/>
                  </a:cubicBezTo>
                  <a:cubicBezTo>
                    <a:pt x="4304" y="5638"/>
                    <a:pt x="5304" y="3770"/>
                    <a:pt x="4337" y="2402"/>
                  </a:cubicBezTo>
                  <a:lnTo>
                    <a:pt x="2636" y="0"/>
                  </a:ln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10896880" y="3551691"/>
              <a:ext cx="502254" cy="483654"/>
            </a:xfrm>
            <a:custGeom>
              <a:rect b="b" l="l" r="r" t="t"/>
              <a:pathLst>
                <a:path extrusionOk="0" h="38226" w="39696">
                  <a:moveTo>
                    <a:pt x="19321" y="0"/>
                  </a:moveTo>
                  <a:cubicBezTo>
                    <a:pt x="10956" y="0"/>
                    <a:pt x="3292" y="5554"/>
                    <a:pt x="934" y="14015"/>
                  </a:cubicBezTo>
                  <a:cubicBezTo>
                    <a:pt x="0" y="17317"/>
                    <a:pt x="33" y="20687"/>
                    <a:pt x="801" y="23789"/>
                  </a:cubicBezTo>
                  <a:cubicBezTo>
                    <a:pt x="2435" y="30227"/>
                    <a:pt x="7372" y="35597"/>
                    <a:pt x="14244" y="37532"/>
                  </a:cubicBezTo>
                  <a:cubicBezTo>
                    <a:pt x="15948" y="38001"/>
                    <a:pt x="17662" y="38225"/>
                    <a:pt x="19348" y="38225"/>
                  </a:cubicBezTo>
                  <a:cubicBezTo>
                    <a:pt x="27723" y="38225"/>
                    <a:pt x="35400" y="32692"/>
                    <a:pt x="37760" y="24222"/>
                  </a:cubicBezTo>
                  <a:cubicBezTo>
                    <a:pt x="39695" y="17217"/>
                    <a:pt x="37460" y="10046"/>
                    <a:pt x="32590" y="5342"/>
                  </a:cubicBezTo>
                  <a:cubicBezTo>
                    <a:pt x="30388" y="3207"/>
                    <a:pt x="27620" y="1573"/>
                    <a:pt x="24451" y="706"/>
                  </a:cubicBezTo>
                  <a:cubicBezTo>
                    <a:pt x="22738" y="228"/>
                    <a:pt x="21015" y="0"/>
                    <a:pt x="19321"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10896880" y="3551653"/>
              <a:ext cx="422480" cy="368466"/>
            </a:xfrm>
            <a:custGeom>
              <a:rect b="b" l="l" r="r" t="t"/>
              <a:pathLst>
                <a:path extrusionOk="0" h="29122" w="33391">
                  <a:moveTo>
                    <a:pt x="19303" y="1"/>
                  </a:moveTo>
                  <a:cubicBezTo>
                    <a:pt x="10945" y="1"/>
                    <a:pt x="3290" y="5530"/>
                    <a:pt x="934" y="13985"/>
                  </a:cubicBezTo>
                  <a:cubicBezTo>
                    <a:pt x="0" y="17320"/>
                    <a:pt x="33" y="20656"/>
                    <a:pt x="801" y="23792"/>
                  </a:cubicBezTo>
                  <a:cubicBezTo>
                    <a:pt x="3036" y="25927"/>
                    <a:pt x="5771" y="27528"/>
                    <a:pt x="8973" y="28428"/>
                  </a:cubicBezTo>
                  <a:cubicBezTo>
                    <a:pt x="10672" y="28898"/>
                    <a:pt x="12382" y="29122"/>
                    <a:pt x="14066" y="29122"/>
                  </a:cubicBezTo>
                  <a:cubicBezTo>
                    <a:pt x="22429" y="29122"/>
                    <a:pt x="30130" y="23588"/>
                    <a:pt x="32490" y="15119"/>
                  </a:cubicBezTo>
                  <a:cubicBezTo>
                    <a:pt x="33391" y="11816"/>
                    <a:pt x="33391" y="8447"/>
                    <a:pt x="32590" y="5345"/>
                  </a:cubicBezTo>
                  <a:cubicBezTo>
                    <a:pt x="30388" y="3210"/>
                    <a:pt x="27620" y="1576"/>
                    <a:pt x="24451" y="709"/>
                  </a:cubicBezTo>
                  <a:cubicBezTo>
                    <a:pt x="22732" y="229"/>
                    <a:pt x="21003" y="1"/>
                    <a:pt x="19303"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11047128" y="4003765"/>
              <a:ext cx="50825" cy="55709"/>
            </a:xfrm>
            <a:custGeom>
              <a:rect b="b" l="l" r="r" t="t"/>
              <a:pathLst>
                <a:path extrusionOk="0" h="4403" w="4017">
                  <a:moveTo>
                    <a:pt x="2836" y="1"/>
                  </a:moveTo>
                  <a:lnTo>
                    <a:pt x="1034" y="1502"/>
                  </a:lnTo>
                  <a:cubicBezTo>
                    <a:pt x="0" y="2336"/>
                    <a:pt x="367" y="3970"/>
                    <a:pt x="1635" y="4337"/>
                  </a:cubicBezTo>
                  <a:cubicBezTo>
                    <a:pt x="1793" y="4382"/>
                    <a:pt x="1949" y="4403"/>
                    <a:pt x="2100" y="4403"/>
                  </a:cubicBezTo>
                  <a:cubicBezTo>
                    <a:pt x="3189" y="4403"/>
                    <a:pt x="4017" y="3315"/>
                    <a:pt x="3636" y="2202"/>
                  </a:cubicBezTo>
                  <a:lnTo>
                    <a:pt x="2836"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10339348" y="3584537"/>
              <a:ext cx="549523" cy="483667"/>
            </a:xfrm>
            <a:custGeom>
              <a:rect b="b" l="l" r="r" t="t"/>
              <a:pathLst>
                <a:path extrusionOk="0" h="38227" w="43432">
                  <a:moveTo>
                    <a:pt x="21671" y="1"/>
                  </a:moveTo>
                  <a:cubicBezTo>
                    <a:pt x="19220" y="1"/>
                    <a:pt x="16733" y="475"/>
                    <a:pt x="14344" y="1479"/>
                  </a:cubicBezTo>
                  <a:cubicBezTo>
                    <a:pt x="4604" y="5582"/>
                    <a:pt x="0" y="16756"/>
                    <a:pt x="4103" y="26497"/>
                  </a:cubicBezTo>
                  <a:cubicBezTo>
                    <a:pt x="4971" y="28565"/>
                    <a:pt x="6171" y="30433"/>
                    <a:pt x="7606" y="32000"/>
                  </a:cubicBezTo>
                  <a:cubicBezTo>
                    <a:pt x="11236" y="35973"/>
                    <a:pt x="16382" y="38227"/>
                    <a:pt x="21728" y="38227"/>
                  </a:cubicBezTo>
                  <a:cubicBezTo>
                    <a:pt x="24193" y="38227"/>
                    <a:pt x="26700" y="37748"/>
                    <a:pt x="29121" y="36737"/>
                  </a:cubicBezTo>
                  <a:cubicBezTo>
                    <a:pt x="38828" y="32668"/>
                    <a:pt x="43431" y="21460"/>
                    <a:pt x="39328" y="11719"/>
                  </a:cubicBezTo>
                  <a:cubicBezTo>
                    <a:pt x="37194" y="6616"/>
                    <a:pt x="33091" y="2946"/>
                    <a:pt x="28287" y="1178"/>
                  </a:cubicBezTo>
                  <a:cubicBezTo>
                    <a:pt x="26185" y="408"/>
                    <a:pt x="23944" y="1"/>
                    <a:pt x="21671" y="1"/>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10339765" y="3584537"/>
              <a:ext cx="453301" cy="419430"/>
            </a:xfrm>
            <a:custGeom>
              <a:rect b="b" l="l" r="r" t="t"/>
              <a:pathLst>
                <a:path extrusionOk="0" h="33150" w="35827">
                  <a:moveTo>
                    <a:pt x="21638" y="1"/>
                  </a:moveTo>
                  <a:cubicBezTo>
                    <a:pt x="19187" y="1"/>
                    <a:pt x="16700" y="475"/>
                    <a:pt x="14311" y="1479"/>
                  </a:cubicBezTo>
                  <a:cubicBezTo>
                    <a:pt x="4571" y="5582"/>
                    <a:pt x="1" y="16756"/>
                    <a:pt x="4070" y="26497"/>
                  </a:cubicBezTo>
                  <a:cubicBezTo>
                    <a:pt x="4938" y="28565"/>
                    <a:pt x="6138" y="30433"/>
                    <a:pt x="7573" y="32000"/>
                  </a:cubicBezTo>
                  <a:cubicBezTo>
                    <a:pt x="9664" y="32751"/>
                    <a:pt x="11885" y="33150"/>
                    <a:pt x="14137" y="33150"/>
                  </a:cubicBezTo>
                  <a:cubicBezTo>
                    <a:pt x="16591" y="33150"/>
                    <a:pt x="19082" y="32676"/>
                    <a:pt x="21483" y="31667"/>
                  </a:cubicBezTo>
                  <a:cubicBezTo>
                    <a:pt x="31223" y="27564"/>
                    <a:pt x="35826" y="16389"/>
                    <a:pt x="31723" y="6649"/>
                  </a:cubicBezTo>
                  <a:cubicBezTo>
                    <a:pt x="30856" y="4581"/>
                    <a:pt x="29689" y="2746"/>
                    <a:pt x="28254" y="1178"/>
                  </a:cubicBezTo>
                  <a:cubicBezTo>
                    <a:pt x="26152" y="408"/>
                    <a:pt x="23911" y="1"/>
                    <a:pt x="21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10689404" y="4027817"/>
              <a:ext cx="48371" cy="54089"/>
            </a:xfrm>
            <a:custGeom>
              <a:rect b="b" l="l" r="r" t="t"/>
              <a:pathLst>
                <a:path extrusionOk="0" h="4275" w="3823">
                  <a:moveTo>
                    <a:pt x="720" y="1"/>
                  </a:moveTo>
                  <a:lnTo>
                    <a:pt x="220" y="2269"/>
                  </a:lnTo>
                  <a:cubicBezTo>
                    <a:pt x="0" y="3340"/>
                    <a:pt x="843" y="4275"/>
                    <a:pt x="1836" y="4275"/>
                  </a:cubicBezTo>
                  <a:cubicBezTo>
                    <a:pt x="2049" y="4275"/>
                    <a:pt x="2270" y="4232"/>
                    <a:pt x="2488" y="4137"/>
                  </a:cubicBezTo>
                  <a:cubicBezTo>
                    <a:pt x="3689" y="3637"/>
                    <a:pt x="3822" y="1969"/>
                    <a:pt x="2722" y="1235"/>
                  </a:cubicBezTo>
                  <a:lnTo>
                    <a:pt x="720"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11001124" y="3594583"/>
              <a:ext cx="81469" cy="68260"/>
            </a:xfrm>
            <a:custGeom>
              <a:rect b="b" l="l" r="r" t="t"/>
              <a:pathLst>
                <a:path extrusionOk="0" h="5395" w="6439">
                  <a:moveTo>
                    <a:pt x="4941" y="0"/>
                  </a:moveTo>
                  <a:cubicBezTo>
                    <a:pt x="4134" y="0"/>
                    <a:pt x="3029" y="517"/>
                    <a:pt x="2035" y="1418"/>
                  </a:cubicBezTo>
                  <a:cubicBezTo>
                    <a:pt x="634" y="2719"/>
                    <a:pt x="0" y="4354"/>
                    <a:pt x="667" y="5054"/>
                  </a:cubicBezTo>
                  <a:cubicBezTo>
                    <a:pt x="867" y="5285"/>
                    <a:pt x="1172" y="5394"/>
                    <a:pt x="1540" y="5394"/>
                  </a:cubicBezTo>
                  <a:cubicBezTo>
                    <a:pt x="2342" y="5394"/>
                    <a:pt x="3443" y="4879"/>
                    <a:pt x="4403" y="3987"/>
                  </a:cubicBezTo>
                  <a:cubicBezTo>
                    <a:pt x="5838" y="2686"/>
                    <a:pt x="6438" y="1052"/>
                    <a:pt x="5804" y="318"/>
                  </a:cubicBezTo>
                  <a:cubicBezTo>
                    <a:pt x="5599" y="102"/>
                    <a:pt x="5300" y="0"/>
                    <a:pt x="4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10719188" y="3355602"/>
              <a:ext cx="81887" cy="68159"/>
            </a:xfrm>
            <a:custGeom>
              <a:rect b="b" l="l" r="r" t="t"/>
              <a:pathLst>
                <a:path extrusionOk="0" h="5387" w="6472">
                  <a:moveTo>
                    <a:pt x="4918" y="1"/>
                  </a:moveTo>
                  <a:cubicBezTo>
                    <a:pt x="4113" y="1"/>
                    <a:pt x="3019" y="501"/>
                    <a:pt x="2036" y="1393"/>
                  </a:cubicBezTo>
                  <a:cubicBezTo>
                    <a:pt x="635" y="2727"/>
                    <a:pt x="1" y="4362"/>
                    <a:pt x="668" y="5062"/>
                  </a:cubicBezTo>
                  <a:cubicBezTo>
                    <a:pt x="876" y="5281"/>
                    <a:pt x="1183" y="5386"/>
                    <a:pt x="1548" y="5386"/>
                  </a:cubicBezTo>
                  <a:cubicBezTo>
                    <a:pt x="2352" y="5386"/>
                    <a:pt x="3441" y="4879"/>
                    <a:pt x="4404" y="3961"/>
                  </a:cubicBezTo>
                  <a:cubicBezTo>
                    <a:pt x="5838" y="2661"/>
                    <a:pt x="6472" y="1026"/>
                    <a:pt x="5805" y="326"/>
                  </a:cubicBezTo>
                  <a:cubicBezTo>
                    <a:pt x="5595" y="105"/>
                    <a:pt x="5287" y="1"/>
                    <a:pt x="49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21"/>
          <p:cNvGrpSpPr/>
          <p:nvPr/>
        </p:nvGrpSpPr>
        <p:grpSpPr>
          <a:xfrm rot="2700000">
            <a:off x="-228654" y="3260246"/>
            <a:ext cx="1734220" cy="2137562"/>
            <a:chOff x="10339348" y="3256306"/>
            <a:chExt cx="1059786" cy="1306269"/>
          </a:xfrm>
        </p:grpSpPr>
        <p:sp>
          <p:nvSpPr>
            <p:cNvPr id="361" name="Google Shape;361;p21"/>
            <p:cNvSpPr/>
            <p:nvPr/>
          </p:nvSpPr>
          <p:spPr>
            <a:xfrm>
              <a:off x="10922615" y="3890234"/>
              <a:ext cx="89491" cy="672341"/>
            </a:xfrm>
            <a:custGeom>
              <a:rect b="b" l="l" r="r" t="t"/>
              <a:pathLst>
                <a:path extrusionOk="0" fill="none" h="53139" w="7073">
                  <a:moveTo>
                    <a:pt x="1" y="1"/>
                  </a:moveTo>
                  <a:cubicBezTo>
                    <a:pt x="7073" y="18247"/>
                    <a:pt x="6706" y="39495"/>
                    <a:pt x="1" y="53139"/>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10928106" y="4046821"/>
              <a:ext cx="162496" cy="515754"/>
            </a:xfrm>
            <a:custGeom>
              <a:rect b="b" l="l" r="r" t="t"/>
              <a:pathLst>
                <a:path extrusionOk="0" fill="none" h="40763" w="12843">
                  <a:moveTo>
                    <a:pt x="11309" y="0"/>
                  </a:moveTo>
                  <a:cubicBezTo>
                    <a:pt x="12843" y="15478"/>
                    <a:pt x="8040" y="31723"/>
                    <a:pt x="1" y="40763"/>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10715810" y="4068761"/>
              <a:ext cx="216105" cy="493814"/>
            </a:xfrm>
            <a:custGeom>
              <a:rect b="b" l="l" r="r" t="t"/>
              <a:pathLst>
                <a:path extrusionOk="0" fill="none" h="39029" w="17080">
                  <a:moveTo>
                    <a:pt x="1" y="1"/>
                  </a:moveTo>
                  <a:cubicBezTo>
                    <a:pt x="10809" y="11209"/>
                    <a:pt x="17080" y="26920"/>
                    <a:pt x="16346" y="39029"/>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10619170" y="3256736"/>
              <a:ext cx="607333" cy="606915"/>
            </a:xfrm>
            <a:custGeom>
              <a:rect b="b" l="l" r="r" t="t"/>
              <a:pathLst>
                <a:path extrusionOk="0" h="47968" w="48001">
                  <a:moveTo>
                    <a:pt x="23984" y="0"/>
                  </a:moveTo>
                  <a:cubicBezTo>
                    <a:pt x="10741" y="0"/>
                    <a:pt x="0" y="10741"/>
                    <a:pt x="0" y="23984"/>
                  </a:cubicBezTo>
                  <a:cubicBezTo>
                    <a:pt x="0" y="28487"/>
                    <a:pt x="1234" y="32690"/>
                    <a:pt x="3403" y="36293"/>
                  </a:cubicBezTo>
                  <a:cubicBezTo>
                    <a:pt x="7572" y="43298"/>
                    <a:pt x="15244" y="47968"/>
                    <a:pt x="23984" y="47968"/>
                  </a:cubicBezTo>
                  <a:cubicBezTo>
                    <a:pt x="37260" y="47968"/>
                    <a:pt x="48001" y="37227"/>
                    <a:pt x="48001" y="23984"/>
                  </a:cubicBezTo>
                  <a:cubicBezTo>
                    <a:pt x="48001" y="14778"/>
                    <a:pt x="42831" y="6805"/>
                    <a:pt x="35259" y="2802"/>
                  </a:cubicBezTo>
                  <a:cubicBezTo>
                    <a:pt x="31890" y="1001"/>
                    <a:pt x="28053" y="0"/>
                    <a:pt x="23984" y="0"/>
                  </a:cubicBez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10619170" y="3256306"/>
              <a:ext cx="489158" cy="495080"/>
            </a:xfrm>
            <a:custGeom>
              <a:rect b="b" l="l" r="r" t="t"/>
              <a:pathLst>
                <a:path extrusionOk="0" h="39129" w="38661">
                  <a:moveTo>
                    <a:pt x="23984" y="1"/>
                  </a:moveTo>
                  <a:cubicBezTo>
                    <a:pt x="10741" y="1"/>
                    <a:pt x="0" y="10742"/>
                    <a:pt x="0" y="24018"/>
                  </a:cubicBezTo>
                  <a:cubicBezTo>
                    <a:pt x="0" y="28521"/>
                    <a:pt x="1234" y="32724"/>
                    <a:pt x="3403" y="36327"/>
                  </a:cubicBezTo>
                  <a:cubicBezTo>
                    <a:pt x="6772" y="38128"/>
                    <a:pt x="10608" y="39129"/>
                    <a:pt x="14677" y="39129"/>
                  </a:cubicBezTo>
                  <a:cubicBezTo>
                    <a:pt x="27920" y="39129"/>
                    <a:pt x="38661" y="28388"/>
                    <a:pt x="38661" y="15145"/>
                  </a:cubicBezTo>
                  <a:cubicBezTo>
                    <a:pt x="38661" y="10642"/>
                    <a:pt x="37393" y="6406"/>
                    <a:pt x="35259" y="2803"/>
                  </a:cubicBezTo>
                  <a:cubicBezTo>
                    <a:pt x="31890" y="1035"/>
                    <a:pt x="28053" y="1"/>
                    <a:pt x="23984"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10889276" y="3834525"/>
              <a:ext cx="67122" cy="71335"/>
            </a:xfrm>
            <a:custGeom>
              <a:rect b="b" l="l" r="r" t="t"/>
              <a:pathLst>
                <a:path extrusionOk="0" h="5638" w="5305">
                  <a:moveTo>
                    <a:pt x="2636" y="0"/>
                  </a:moveTo>
                  <a:lnTo>
                    <a:pt x="968" y="2402"/>
                  </a:lnTo>
                  <a:cubicBezTo>
                    <a:pt x="1" y="3770"/>
                    <a:pt x="968" y="5638"/>
                    <a:pt x="2636" y="5638"/>
                  </a:cubicBezTo>
                  <a:cubicBezTo>
                    <a:pt x="4304" y="5638"/>
                    <a:pt x="5304" y="3770"/>
                    <a:pt x="4337" y="2402"/>
                  </a:cubicBezTo>
                  <a:lnTo>
                    <a:pt x="2636" y="0"/>
                  </a:ln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10896880" y="3551691"/>
              <a:ext cx="502254" cy="483654"/>
            </a:xfrm>
            <a:custGeom>
              <a:rect b="b" l="l" r="r" t="t"/>
              <a:pathLst>
                <a:path extrusionOk="0" h="38226" w="39696">
                  <a:moveTo>
                    <a:pt x="19321" y="0"/>
                  </a:moveTo>
                  <a:cubicBezTo>
                    <a:pt x="10956" y="0"/>
                    <a:pt x="3292" y="5554"/>
                    <a:pt x="934" y="14015"/>
                  </a:cubicBezTo>
                  <a:cubicBezTo>
                    <a:pt x="0" y="17317"/>
                    <a:pt x="33" y="20687"/>
                    <a:pt x="801" y="23789"/>
                  </a:cubicBezTo>
                  <a:cubicBezTo>
                    <a:pt x="2435" y="30227"/>
                    <a:pt x="7372" y="35597"/>
                    <a:pt x="14244" y="37532"/>
                  </a:cubicBezTo>
                  <a:cubicBezTo>
                    <a:pt x="15948" y="38001"/>
                    <a:pt x="17662" y="38225"/>
                    <a:pt x="19348" y="38225"/>
                  </a:cubicBezTo>
                  <a:cubicBezTo>
                    <a:pt x="27723" y="38225"/>
                    <a:pt x="35400" y="32692"/>
                    <a:pt x="37760" y="24222"/>
                  </a:cubicBezTo>
                  <a:cubicBezTo>
                    <a:pt x="39695" y="17217"/>
                    <a:pt x="37460" y="10046"/>
                    <a:pt x="32590" y="5342"/>
                  </a:cubicBezTo>
                  <a:cubicBezTo>
                    <a:pt x="30388" y="3207"/>
                    <a:pt x="27620" y="1573"/>
                    <a:pt x="24451" y="706"/>
                  </a:cubicBezTo>
                  <a:cubicBezTo>
                    <a:pt x="22738" y="228"/>
                    <a:pt x="21015" y="0"/>
                    <a:pt x="19321"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10896880" y="3551653"/>
              <a:ext cx="422480" cy="368466"/>
            </a:xfrm>
            <a:custGeom>
              <a:rect b="b" l="l" r="r" t="t"/>
              <a:pathLst>
                <a:path extrusionOk="0" h="29122" w="33391">
                  <a:moveTo>
                    <a:pt x="19303" y="1"/>
                  </a:moveTo>
                  <a:cubicBezTo>
                    <a:pt x="10945" y="1"/>
                    <a:pt x="3290" y="5530"/>
                    <a:pt x="934" y="13985"/>
                  </a:cubicBezTo>
                  <a:cubicBezTo>
                    <a:pt x="0" y="17320"/>
                    <a:pt x="33" y="20656"/>
                    <a:pt x="801" y="23792"/>
                  </a:cubicBezTo>
                  <a:cubicBezTo>
                    <a:pt x="3036" y="25927"/>
                    <a:pt x="5771" y="27528"/>
                    <a:pt x="8973" y="28428"/>
                  </a:cubicBezTo>
                  <a:cubicBezTo>
                    <a:pt x="10672" y="28898"/>
                    <a:pt x="12382" y="29122"/>
                    <a:pt x="14066" y="29122"/>
                  </a:cubicBezTo>
                  <a:cubicBezTo>
                    <a:pt x="22429" y="29122"/>
                    <a:pt x="30130" y="23588"/>
                    <a:pt x="32490" y="15119"/>
                  </a:cubicBezTo>
                  <a:cubicBezTo>
                    <a:pt x="33391" y="11816"/>
                    <a:pt x="33391" y="8447"/>
                    <a:pt x="32590" y="5345"/>
                  </a:cubicBezTo>
                  <a:cubicBezTo>
                    <a:pt x="30388" y="3210"/>
                    <a:pt x="27620" y="1576"/>
                    <a:pt x="24451" y="709"/>
                  </a:cubicBezTo>
                  <a:cubicBezTo>
                    <a:pt x="22732" y="229"/>
                    <a:pt x="21003" y="1"/>
                    <a:pt x="19303"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11047128" y="4003765"/>
              <a:ext cx="50825" cy="55709"/>
            </a:xfrm>
            <a:custGeom>
              <a:rect b="b" l="l" r="r" t="t"/>
              <a:pathLst>
                <a:path extrusionOk="0" h="4403" w="4017">
                  <a:moveTo>
                    <a:pt x="2836" y="1"/>
                  </a:moveTo>
                  <a:lnTo>
                    <a:pt x="1034" y="1502"/>
                  </a:lnTo>
                  <a:cubicBezTo>
                    <a:pt x="0" y="2336"/>
                    <a:pt x="367" y="3970"/>
                    <a:pt x="1635" y="4337"/>
                  </a:cubicBezTo>
                  <a:cubicBezTo>
                    <a:pt x="1793" y="4382"/>
                    <a:pt x="1949" y="4403"/>
                    <a:pt x="2100" y="4403"/>
                  </a:cubicBezTo>
                  <a:cubicBezTo>
                    <a:pt x="3189" y="4403"/>
                    <a:pt x="4017" y="3315"/>
                    <a:pt x="3636" y="2202"/>
                  </a:cubicBezTo>
                  <a:lnTo>
                    <a:pt x="2836"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10339348" y="3584537"/>
              <a:ext cx="549523" cy="483667"/>
            </a:xfrm>
            <a:custGeom>
              <a:rect b="b" l="l" r="r" t="t"/>
              <a:pathLst>
                <a:path extrusionOk="0" h="38227" w="43432">
                  <a:moveTo>
                    <a:pt x="21671" y="1"/>
                  </a:moveTo>
                  <a:cubicBezTo>
                    <a:pt x="19220" y="1"/>
                    <a:pt x="16733" y="475"/>
                    <a:pt x="14344" y="1479"/>
                  </a:cubicBezTo>
                  <a:cubicBezTo>
                    <a:pt x="4604" y="5582"/>
                    <a:pt x="0" y="16756"/>
                    <a:pt x="4103" y="26497"/>
                  </a:cubicBezTo>
                  <a:cubicBezTo>
                    <a:pt x="4971" y="28565"/>
                    <a:pt x="6171" y="30433"/>
                    <a:pt x="7606" y="32000"/>
                  </a:cubicBezTo>
                  <a:cubicBezTo>
                    <a:pt x="11236" y="35973"/>
                    <a:pt x="16382" y="38227"/>
                    <a:pt x="21728" y="38227"/>
                  </a:cubicBezTo>
                  <a:cubicBezTo>
                    <a:pt x="24193" y="38227"/>
                    <a:pt x="26700" y="37748"/>
                    <a:pt x="29121" y="36737"/>
                  </a:cubicBezTo>
                  <a:cubicBezTo>
                    <a:pt x="38828" y="32668"/>
                    <a:pt x="43431" y="21460"/>
                    <a:pt x="39328" y="11719"/>
                  </a:cubicBezTo>
                  <a:cubicBezTo>
                    <a:pt x="37194" y="6616"/>
                    <a:pt x="33091" y="2946"/>
                    <a:pt x="28287" y="1178"/>
                  </a:cubicBezTo>
                  <a:cubicBezTo>
                    <a:pt x="26185" y="408"/>
                    <a:pt x="23944" y="1"/>
                    <a:pt x="21671" y="1"/>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10339765" y="3584537"/>
              <a:ext cx="453301" cy="419430"/>
            </a:xfrm>
            <a:custGeom>
              <a:rect b="b" l="l" r="r" t="t"/>
              <a:pathLst>
                <a:path extrusionOk="0" h="33150" w="35827">
                  <a:moveTo>
                    <a:pt x="21638" y="1"/>
                  </a:moveTo>
                  <a:cubicBezTo>
                    <a:pt x="19187" y="1"/>
                    <a:pt x="16700" y="475"/>
                    <a:pt x="14311" y="1479"/>
                  </a:cubicBezTo>
                  <a:cubicBezTo>
                    <a:pt x="4571" y="5582"/>
                    <a:pt x="1" y="16756"/>
                    <a:pt x="4070" y="26497"/>
                  </a:cubicBezTo>
                  <a:cubicBezTo>
                    <a:pt x="4938" y="28565"/>
                    <a:pt x="6138" y="30433"/>
                    <a:pt x="7573" y="32000"/>
                  </a:cubicBezTo>
                  <a:cubicBezTo>
                    <a:pt x="9664" y="32751"/>
                    <a:pt x="11885" y="33150"/>
                    <a:pt x="14137" y="33150"/>
                  </a:cubicBezTo>
                  <a:cubicBezTo>
                    <a:pt x="16591" y="33150"/>
                    <a:pt x="19082" y="32676"/>
                    <a:pt x="21483" y="31667"/>
                  </a:cubicBezTo>
                  <a:cubicBezTo>
                    <a:pt x="31223" y="27564"/>
                    <a:pt x="35826" y="16389"/>
                    <a:pt x="31723" y="6649"/>
                  </a:cubicBezTo>
                  <a:cubicBezTo>
                    <a:pt x="30856" y="4581"/>
                    <a:pt x="29689" y="2746"/>
                    <a:pt x="28254" y="1178"/>
                  </a:cubicBezTo>
                  <a:cubicBezTo>
                    <a:pt x="26152" y="408"/>
                    <a:pt x="23911" y="1"/>
                    <a:pt x="21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10689404" y="4027817"/>
              <a:ext cx="48371" cy="54089"/>
            </a:xfrm>
            <a:custGeom>
              <a:rect b="b" l="l" r="r" t="t"/>
              <a:pathLst>
                <a:path extrusionOk="0" h="4275" w="3823">
                  <a:moveTo>
                    <a:pt x="720" y="1"/>
                  </a:moveTo>
                  <a:lnTo>
                    <a:pt x="220" y="2269"/>
                  </a:lnTo>
                  <a:cubicBezTo>
                    <a:pt x="0" y="3340"/>
                    <a:pt x="843" y="4275"/>
                    <a:pt x="1836" y="4275"/>
                  </a:cubicBezTo>
                  <a:cubicBezTo>
                    <a:pt x="2049" y="4275"/>
                    <a:pt x="2270" y="4232"/>
                    <a:pt x="2488" y="4137"/>
                  </a:cubicBezTo>
                  <a:cubicBezTo>
                    <a:pt x="3689" y="3637"/>
                    <a:pt x="3822" y="1969"/>
                    <a:pt x="2722" y="1235"/>
                  </a:cubicBezTo>
                  <a:lnTo>
                    <a:pt x="720"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11001124" y="3594583"/>
              <a:ext cx="81469" cy="68260"/>
            </a:xfrm>
            <a:custGeom>
              <a:rect b="b" l="l" r="r" t="t"/>
              <a:pathLst>
                <a:path extrusionOk="0" h="5395" w="6439">
                  <a:moveTo>
                    <a:pt x="4941" y="0"/>
                  </a:moveTo>
                  <a:cubicBezTo>
                    <a:pt x="4134" y="0"/>
                    <a:pt x="3029" y="517"/>
                    <a:pt x="2035" y="1418"/>
                  </a:cubicBezTo>
                  <a:cubicBezTo>
                    <a:pt x="634" y="2719"/>
                    <a:pt x="0" y="4354"/>
                    <a:pt x="667" y="5054"/>
                  </a:cubicBezTo>
                  <a:cubicBezTo>
                    <a:pt x="867" y="5285"/>
                    <a:pt x="1172" y="5394"/>
                    <a:pt x="1540" y="5394"/>
                  </a:cubicBezTo>
                  <a:cubicBezTo>
                    <a:pt x="2342" y="5394"/>
                    <a:pt x="3443" y="4879"/>
                    <a:pt x="4403" y="3987"/>
                  </a:cubicBezTo>
                  <a:cubicBezTo>
                    <a:pt x="5838" y="2686"/>
                    <a:pt x="6438" y="1052"/>
                    <a:pt x="5804" y="318"/>
                  </a:cubicBezTo>
                  <a:cubicBezTo>
                    <a:pt x="5599" y="102"/>
                    <a:pt x="5300" y="0"/>
                    <a:pt x="4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10719188" y="3355602"/>
              <a:ext cx="81887" cy="68159"/>
            </a:xfrm>
            <a:custGeom>
              <a:rect b="b" l="l" r="r" t="t"/>
              <a:pathLst>
                <a:path extrusionOk="0" h="5387" w="6472">
                  <a:moveTo>
                    <a:pt x="4918" y="1"/>
                  </a:moveTo>
                  <a:cubicBezTo>
                    <a:pt x="4113" y="1"/>
                    <a:pt x="3019" y="501"/>
                    <a:pt x="2036" y="1393"/>
                  </a:cubicBezTo>
                  <a:cubicBezTo>
                    <a:pt x="635" y="2727"/>
                    <a:pt x="1" y="4362"/>
                    <a:pt x="668" y="5062"/>
                  </a:cubicBezTo>
                  <a:cubicBezTo>
                    <a:pt x="876" y="5281"/>
                    <a:pt x="1183" y="5386"/>
                    <a:pt x="1548" y="5386"/>
                  </a:cubicBezTo>
                  <a:cubicBezTo>
                    <a:pt x="2352" y="5386"/>
                    <a:pt x="3441" y="4879"/>
                    <a:pt x="4404" y="3961"/>
                  </a:cubicBezTo>
                  <a:cubicBezTo>
                    <a:pt x="5838" y="2661"/>
                    <a:pt x="6472" y="1026"/>
                    <a:pt x="5805" y="326"/>
                  </a:cubicBezTo>
                  <a:cubicBezTo>
                    <a:pt x="5595" y="105"/>
                    <a:pt x="5287" y="1"/>
                    <a:pt x="49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21"/>
          <p:cNvGrpSpPr/>
          <p:nvPr/>
        </p:nvGrpSpPr>
        <p:grpSpPr>
          <a:xfrm rot="8100000">
            <a:off x="-1062730" y="-83916"/>
            <a:ext cx="2882364" cy="1489058"/>
            <a:chOff x="11864475" y="682500"/>
            <a:chExt cx="2360050" cy="1219225"/>
          </a:xfrm>
        </p:grpSpPr>
        <p:sp>
          <p:nvSpPr>
            <p:cNvPr id="376" name="Google Shape;376;p21"/>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21"/>
          <p:cNvGrpSpPr/>
          <p:nvPr/>
        </p:nvGrpSpPr>
        <p:grpSpPr>
          <a:xfrm rot="8100000">
            <a:off x="-1224974" y="3958"/>
            <a:ext cx="3573903" cy="1670301"/>
            <a:chOff x="11578450" y="398700"/>
            <a:chExt cx="2926275" cy="1367625"/>
          </a:xfrm>
        </p:grpSpPr>
        <p:sp>
          <p:nvSpPr>
            <p:cNvPr id="390" name="Google Shape;390;p21"/>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1"/>
          <p:cNvGrpSpPr/>
          <p:nvPr/>
        </p:nvGrpSpPr>
        <p:grpSpPr>
          <a:xfrm rot="-2700000">
            <a:off x="7323821" y="3738350"/>
            <a:ext cx="2882364" cy="1489058"/>
            <a:chOff x="11864475" y="682500"/>
            <a:chExt cx="2360050" cy="1219225"/>
          </a:xfrm>
        </p:grpSpPr>
        <p:sp>
          <p:nvSpPr>
            <p:cNvPr id="403" name="Google Shape;403;p21"/>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21"/>
          <p:cNvGrpSpPr/>
          <p:nvPr/>
        </p:nvGrpSpPr>
        <p:grpSpPr>
          <a:xfrm rot="-2700000">
            <a:off x="6794526" y="3469233"/>
            <a:ext cx="3573903" cy="1670301"/>
            <a:chOff x="11578450" y="398700"/>
            <a:chExt cx="2926275" cy="1367625"/>
          </a:xfrm>
        </p:grpSpPr>
        <p:sp>
          <p:nvSpPr>
            <p:cNvPr id="417" name="Google Shape;417;p21"/>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2">
    <p:spTree>
      <p:nvGrpSpPr>
        <p:cNvPr id="429" name="Shape 429"/>
        <p:cNvGrpSpPr/>
        <p:nvPr/>
      </p:nvGrpSpPr>
      <p:grpSpPr>
        <a:xfrm>
          <a:off x="0" y="0"/>
          <a:ext cx="0" cy="0"/>
          <a:chOff x="0" y="0"/>
          <a:chExt cx="0" cy="0"/>
        </a:xfrm>
      </p:grpSpPr>
      <p:grpSp>
        <p:nvGrpSpPr>
          <p:cNvPr id="430" name="Google Shape;430;p22"/>
          <p:cNvGrpSpPr/>
          <p:nvPr/>
        </p:nvGrpSpPr>
        <p:grpSpPr>
          <a:xfrm>
            <a:off x="6960262" y="-496389"/>
            <a:ext cx="3521489" cy="1743543"/>
            <a:chOff x="-15989125" y="-2045000"/>
            <a:chExt cx="3242325" cy="1605325"/>
          </a:xfrm>
        </p:grpSpPr>
        <p:sp>
          <p:nvSpPr>
            <p:cNvPr id="431" name="Google Shape;431;p22"/>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2"/>
          <p:cNvGrpSpPr/>
          <p:nvPr/>
        </p:nvGrpSpPr>
        <p:grpSpPr>
          <a:xfrm flipH="1">
            <a:off x="-1337738" y="-496389"/>
            <a:ext cx="3521489" cy="1743543"/>
            <a:chOff x="-15989125" y="-2045000"/>
            <a:chExt cx="3242325" cy="1605325"/>
          </a:xfrm>
        </p:grpSpPr>
        <p:sp>
          <p:nvSpPr>
            <p:cNvPr id="440" name="Google Shape;440;p22"/>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2"/>
          <p:cNvGrpSpPr/>
          <p:nvPr/>
        </p:nvGrpSpPr>
        <p:grpSpPr>
          <a:xfrm>
            <a:off x="519321" y="457728"/>
            <a:ext cx="2102568" cy="931073"/>
            <a:chOff x="519321" y="457728"/>
            <a:chExt cx="2102568" cy="931073"/>
          </a:xfrm>
        </p:grpSpPr>
        <p:grpSp>
          <p:nvGrpSpPr>
            <p:cNvPr id="449" name="Google Shape;449;p22"/>
            <p:cNvGrpSpPr/>
            <p:nvPr/>
          </p:nvGrpSpPr>
          <p:grpSpPr>
            <a:xfrm>
              <a:off x="519321" y="539111"/>
              <a:ext cx="1529530" cy="849690"/>
              <a:chOff x="9745809" y="-9089"/>
              <a:chExt cx="1529530" cy="849690"/>
            </a:xfrm>
          </p:grpSpPr>
          <p:sp>
            <p:nvSpPr>
              <p:cNvPr id="450" name="Google Shape;450;p22"/>
              <p:cNvSpPr/>
              <p:nvPr/>
            </p:nvSpPr>
            <p:spPr>
              <a:xfrm>
                <a:off x="9934846" y="4429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9745809" y="65521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rot="-900059">
                <a:off x="11025694" y="6280"/>
                <a:ext cx="186365" cy="513496"/>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10578300" y="505153"/>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22"/>
            <p:cNvSpPr/>
            <p:nvPr/>
          </p:nvSpPr>
          <p:spPr>
            <a:xfrm>
              <a:off x="2497633" y="4577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22"/>
          <p:cNvGrpSpPr/>
          <p:nvPr/>
        </p:nvGrpSpPr>
        <p:grpSpPr>
          <a:xfrm>
            <a:off x="6617171" y="441411"/>
            <a:ext cx="2112913" cy="1142650"/>
            <a:chOff x="6617171" y="441411"/>
            <a:chExt cx="2112913" cy="1142650"/>
          </a:xfrm>
        </p:grpSpPr>
        <p:grpSp>
          <p:nvGrpSpPr>
            <p:cNvPr id="456" name="Google Shape;456;p22"/>
            <p:cNvGrpSpPr/>
            <p:nvPr/>
          </p:nvGrpSpPr>
          <p:grpSpPr>
            <a:xfrm>
              <a:off x="7252358" y="533928"/>
              <a:ext cx="1477727" cy="1050134"/>
              <a:chOff x="9601771" y="-166672"/>
              <a:chExt cx="1477727" cy="1050134"/>
            </a:xfrm>
          </p:grpSpPr>
          <p:sp>
            <p:nvSpPr>
              <p:cNvPr id="457" name="Google Shape;457;p22"/>
              <p:cNvSpPr/>
              <p:nvPr/>
            </p:nvSpPr>
            <p:spPr>
              <a:xfrm>
                <a:off x="9601771" y="-166672"/>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1095383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9761665" y="-19267"/>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10654500" y="505153"/>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2"/>
            <p:cNvSpPr/>
            <p:nvPr/>
          </p:nvSpPr>
          <p:spPr>
            <a:xfrm>
              <a:off x="6617171" y="44141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2"/>
          <p:cNvSpPr txBox="1"/>
          <p:nvPr>
            <p:ph hasCustomPrompt="1" type="title"/>
          </p:nvPr>
        </p:nvSpPr>
        <p:spPr>
          <a:xfrm>
            <a:off x="674000" y="2639049"/>
            <a:ext cx="7756800" cy="132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9600"/>
              <a:buNone/>
              <a:defRPr sz="10000"/>
            </a:lvl1pPr>
            <a:lvl2pPr lvl="1" rtl="0" algn="ctr">
              <a:spcBef>
                <a:spcPts val="0"/>
              </a:spcBef>
              <a:spcAft>
                <a:spcPts val="0"/>
              </a:spcAft>
              <a:buClr>
                <a:schemeClr val="accent1"/>
              </a:buClr>
              <a:buSzPts val="9600"/>
              <a:buNone/>
              <a:defRPr sz="9600">
                <a:solidFill>
                  <a:schemeClr val="accent1"/>
                </a:solidFill>
              </a:defRPr>
            </a:lvl2pPr>
            <a:lvl3pPr lvl="2" rtl="0" algn="ctr">
              <a:spcBef>
                <a:spcPts val="0"/>
              </a:spcBef>
              <a:spcAft>
                <a:spcPts val="0"/>
              </a:spcAft>
              <a:buClr>
                <a:schemeClr val="accent1"/>
              </a:buClr>
              <a:buSzPts val="9600"/>
              <a:buNone/>
              <a:defRPr sz="9600">
                <a:solidFill>
                  <a:schemeClr val="accent1"/>
                </a:solidFill>
              </a:defRPr>
            </a:lvl3pPr>
            <a:lvl4pPr lvl="3" rtl="0" algn="ctr">
              <a:spcBef>
                <a:spcPts val="0"/>
              </a:spcBef>
              <a:spcAft>
                <a:spcPts val="0"/>
              </a:spcAft>
              <a:buClr>
                <a:schemeClr val="accent1"/>
              </a:buClr>
              <a:buSzPts val="9600"/>
              <a:buNone/>
              <a:defRPr sz="9600">
                <a:solidFill>
                  <a:schemeClr val="accent1"/>
                </a:solidFill>
              </a:defRPr>
            </a:lvl4pPr>
            <a:lvl5pPr lvl="4" rtl="0" algn="ctr">
              <a:spcBef>
                <a:spcPts val="0"/>
              </a:spcBef>
              <a:spcAft>
                <a:spcPts val="0"/>
              </a:spcAft>
              <a:buClr>
                <a:schemeClr val="accent1"/>
              </a:buClr>
              <a:buSzPts val="9600"/>
              <a:buNone/>
              <a:defRPr sz="9600">
                <a:solidFill>
                  <a:schemeClr val="accent1"/>
                </a:solidFill>
              </a:defRPr>
            </a:lvl5pPr>
            <a:lvl6pPr lvl="5" rtl="0" algn="ctr">
              <a:spcBef>
                <a:spcPts val="0"/>
              </a:spcBef>
              <a:spcAft>
                <a:spcPts val="0"/>
              </a:spcAft>
              <a:buClr>
                <a:schemeClr val="accent1"/>
              </a:buClr>
              <a:buSzPts val="9600"/>
              <a:buNone/>
              <a:defRPr sz="9600">
                <a:solidFill>
                  <a:schemeClr val="accent1"/>
                </a:solidFill>
              </a:defRPr>
            </a:lvl6pPr>
            <a:lvl7pPr lvl="6" rtl="0" algn="ctr">
              <a:spcBef>
                <a:spcPts val="0"/>
              </a:spcBef>
              <a:spcAft>
                <a:spcPts val="0"/>
              </a:spcAft>
              <a:buClr>
                <a:schemeClr val="accent1"/>
              </a:buClr>
              <a:buSzPts val="9600"/>
              <a:buNone/>
              <a:defRPr sz="9600">
                <a:solidFill>
                  <a:schemeClr val="accent1"/>
                </a:solidFill>
              </a:defRPr>
            </a:lvl7pPr>
            <a:lvl8pPr lvl="7" rtl="0" algn="ctr">
              <a:spcBef>
                <a:spcPts val="0"/>
              </a:spcBef>
              <a:spcAft>
                <a:spcPts val="0"/>
              </a:spcAft>
              <a:buClr>
                <a:schemeClr val="accent1"/>
              </a:buClr>
              <a:buSzPts val="9600"/>
              <a:buNone/>
              <a:defRPr sz="9600">
                <a:solidFill>
                  <a:schemeClr val="accent1"/>
                </a:solidFill>
              </a:defRPr>
            </a:lvl8pPr>
            <a:lvl9pPr lvl="8" rtl="0" algn="ctr">
              <a:spcBef>
                <a:spcPts val="0"/>
              </a:spcBef>
              <a:spcAft>
                <a:spcPts val="0"/>
              </a:spcAft>
              <a:buClr>
                <a:schemeClr val="accent1"/>
              </a:buClr>
              <a:buSzPts val="9600"/>
              <a:buNone/>
              <a:defRPr sz="9600">
                <a:solidFill>
                  <a:schemeClr val="accent1"/>
                </a:solidFill>
              </a:defRPr>
            </a:lvl9pPr>
          </a:lstStyle>
          <a:p>
            <a:r>
              <a:t>xx%</a:t>
            </a:r>
          </a:p>
        </p:txBody>
      </p:sp>
      <p:sp>
        <p:nvSpPr>
          <p:cNvPr id="463" name="Google Shape;463;p22"/>
          <p:cNvSpPr txBox="1"/>
          <p:nvPr>
            <p:ph idx="1" type="subTitle"/>
          </p:nvPr>
        </p:nvSpPr>
        <p:spPr>
          <a:xfrm>
            <a:off x="1962293" y="4038288"/>
            <a:ext cx="5219400" cy="39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1800"/>
            </a:lvl1pPr>
            <a:lvl2pPr lvl="1" rtl="0" algn="ctr">
              <a:lnSpc>
                <a:spcPct val="100000"/>
              </a:lnSpc>
              <a:spcBef>
                <a:spcPts val="160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464" name="Shape 464"/>
        <p:cNvGrpSpPr/>
        <p:nvPr/>
      </p:nvGrpSpPr>
      <p:grpSpPr>
        <a:xfrm>
          <a:off x="0" y="0"/>
          <a:ext cx="0" cy="0"/>
          <a:chOff x="0" y="0"/>
          <a:chExt cx="0" cy="0"/>
        </a:xfrm>
      </p:grpSpPr>
      <p:grpSp>
        <p:nvGrpSpPr>
          <p:cNvPr id="465" name="Google Shape;465;p23"/>
          <p:cNvGrpSpPr/>
          <p:nvPr/>
        </p:nvGrpSpPr>
        <p:grpSpPr>
          <a:xfrm>
            <a:off x="7644326" y="-875408"/>
            <a:ext cx="2194616" cy="2094876"/>
            <a:chOff x="3623439" y="713106"/>
            <a:chExt cx="1821409" cy="1819575"/>
          </a:xfrm>
        </p:grpSpPr>
        <p:sp>
          <p:nvSpPr>
            <p:cNvPr id="466" name="Google Shape;466;p23"/>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23"/>
          <p:cNvGrpSpPr/>
          <p:nvPr/>
        </p:nvGrpSpPr>
        <p:grpSpPr>
          <a:xfrm>
            <a:off x="446671" y="380340"/>
            <a:ext cx="532870" cy="665525"/>
            <a:chOff x="9715584" y="314328"/>
            <a:chExt cx="532870" cy="665525"/>
          </a:xfrm>
        </p:grpSpPr>
        <p:sp>
          <p:nvSpPr>
            <p:cNvPr id="491" name="Google Shape;491;p23"/>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10062090" y="4663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23"/>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495" name="Shape 495"/>
        <p:cNvGrpSpPr/>
        <p:nvPr/>
      </p:nvGrpSpPr>
      <p:grpSpPr>
        <a:xfrm>
          <a:off x="0" y="0"/>
          <a:ext cx="0" cy="0"/>
          <a:chOff x="0" y="0"/>
          <a:chExt cx="0" cy="0"/>
        </a:xfrm>
      </p:grpSpPr>
      <p:sp>
        <p:nvSpPr>
          <p:cNvPr id="496" name="Google Shape;496;p24"/>
          <p:cNvSpPr txBox="1"/>
          <p:nvPr>
            <p:ph type="title"/>
          </p:nvPr>
        </p:nvSpPr>
        <p:spPr>
          <a:xfrm>
            <a:off x="713100" y="605300"/>
            <a:ext cx="2275800" cy="1966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497" name="Google Shape;497;p24"/>
          <p:cNvGrpSpPr/>
          <p:nvPr/>
        </p:nvGrpSpPr>
        <p:grpSpPr>
          <a:xfrm>
            <a:off x="-1481524" y="3357917"/>
            <a:ext cx="2194616" cy="2094876"/>
            <a:chOff x="3623439" y="713106"/>
            <a:chExt cx="1821409" cy="1819575"/>
          </a:xfrm>
        </p:grpSpPr>
        <p:sp>
          <p:nvSpPr>
            <p:cNvPr id="498" name="Google Shape;498;p24"/>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24"/>
          <p:cNvGrpSpPr/>
          <p:nvPr/>
        </p:nvGrpSpPr>
        <p:grpSpPr>
          <a:xfrm>
            <a:off x="6659496" y="277399"/>
            <a:ext cx="2299281" cy="1884123"/>
            <a:chOff x="6659496" y="277399"/>
            <a:chExt cx="2299281" cy="1884123"/>
          </a:xfrm>
        </p:grpSpPr>
        <p:sp>
          <p:nvSpPr>
            <p:cNvPr id="523" name="Google Shape;523;p24"/>
            <p:cNvSpPr/>
            <p:nvPr/>
          </p:nvSpPr>
          <p:spPr>
            <a:xfrm>
              <a:off x="7113258" y="62615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8517734" y="16139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7374302" y="8582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8218400" y="14174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6659496" y="31826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rot="8999953">
              <a:off x="7899876" y="799396"/>
              <a:ext cx="214012" cy="335460"/>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rot="-9899941">
              <a:off x="8695073" y="513247"/>
              <a:ext cx="125664"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flipH="1">
              <a:off x="8453102" y="43578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7727496" y="2773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rot="-7200047">
              <a:off x="8785796" y="1970740"/>
              <a:ext cx="125668" cy="181819"/>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33" name="Shape 533"/>
        <p:cNvGrpSpPr/>
        <p:nvPr/>
      </p:nvGrpSpPr>
      <p:grpSpPr>
        <a:xfrm>
          <a:off x="0" y="0"/>
          <a:ext cx="0" cy="0"/>
          <a:chOff x="0" y="0"/>
          <a:chExt cx="0" cy="0"/>
        </a:xfrm>
      </p:grpSpPr>
      <p:sp>
        <p:nvSpPr>
          <p:cNvPr id="534" name="Google Shape;534;p25"/>
          <p:cNvSpPr txBox="1"/>
          <p:nvPr>
            <p:ph type="title"/>
          </p:nvPr>
        </p:nvSpPr>
        <p:spPr>
          <a:xfrm>
            <a:off x="2837317" y="2789948"/>
            <a:ext cx="3469500" cy="591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7200"/>
              <a:buNone/>
              <a:defRPr>
                <a:solidFill>
                  <a:schemeClr val="dk1"/>
                </a:solidFill>
              </a:defRPr>
            </a:lvl1pPr>
            <a:lvl2pPr lvl="1" rtl="0">
              <a:spcBef>
                <a:spcPts val="0"/>
              </a:spcBef>
              <a:spcAft>
                <a:spcPts val="0"/>
              </a:spcAft>
              <a:buClr>
                <a:schemeClr val="dk1"/>
              </a:buClr>
              <a:buSzPts val="7200"/>
              <a:buNone/>
              <a:defRPr sz="7200">
                <a:solidFill>
                  <a:schemeClr val="dk1"/>
                </a:solidFill>
              </a:defRPr>
            </a:lvl2pPr>
            <a:lvl3pPr lvl="2" rtl="0">
              <a:spcBef>
                <a:spcPts val="0"/>
              </a:spcBef>
              <a:spcAft>
                <a:spcPts val="0"/>
              </a:spcAft>
              <a:buClr>
                <a:schemeClr val="dk1"/>
              </a:buClr>
              <a:buSzPts val="7200"/>
              <a:buNone/>
              <a:defRPr sz="7200">
                <a:solidFill>
                  <a:schemeClr val="dk1"/>
                </a:solidFill>
              </a:defRPr>
            </a:lvl3pPr>
            <a:lvl4pPr lvl="3" rtl="0">
              <a:spcBef>
                <a:spcPts val="0"/>
              </a:spcBef>
              <a:spcAft>
                <a:spcPts val="0"/>
              </a:spcAft>
              <a:buClr>
                <a:schemeClr val="dk1"/>
              </a:buClr>
              <a:buSzPts val="7200"/>
              <a:buNone/>
              <a:defRPr sz="7200">
                <a:solidFill>
                  <a:schemeClr val="dk1"/>
                </a:solidFill>
              </a:defRPr>
            </a:lvl4pPr>
            <a:lvl5pPr lvl="4" rtl="0">
              <a:spcBef>
                <a:spcPts val="0"/>
              </a:spcBef>
              <a:spcAft>
                <a:spcPts val="0"/>
              </a:spcAft>
              <a:buClr>
                <a:schemeClr val="dk1"/>
              </a:buClr>
              <a:buSzPts val="7200"/>
              <a:buNone/>
              <a:defRPr sz="7200">
                <a:solidFill>
                  <a:schemeClr val="dk1"/>
                </a:solidFill>
              </a:defRPr>
            </a:lvl5pPr>
            <a:lvl6pPr lvl="5" rtl="0">
              <a:spcBef>
                <a:spcPts val="0"/>
              </a:spcBef>
              <a:spcAft>
                <a:spcPts val="0"/>
              </a:spcAft>
              <a:buClr>
                <a:schemeClr val="dk1"/>
              </a:buClr>
              <a:buSzPts val="7200"/>
              <a:buNone/>
              <a:defRPr sz="7200">
                <a:solidFill>
                  <a:schemeClr val="dk1"/>
                </a:solidFill>
              </a:defRPr>
            </a:lvl6pPr>
            <a:lvl7pPr lvl="6" rtl="0">
              <a:spcBef>
                <a:spcPts val="0"/>
              </a:spcBef>
              <a:spcAft>
                <a:spcPts val="0"/>
              </a:spcAft>
              <a:buClr>
                <a:schemeClr val="dk1"/>
              </a:buClr>
              <a:buSzPts val="7200"/>
              <a:buNone/>
              <a:defRPr sz="7200">
                <a:solidFill>
                  <a:schemeClr val="dk1"/>
                </a:solidFill>
              </a:defRPr>
            </a:lvl7pPr>
            <a:lvl8pPr lvl="7" rtl="0">
              <a:spcBef>
                <a:spcPts val="0"/>
              </a:spcBef>
              <a:spcAft>
                <a:spcPts val="0"/>
              </a:spcAft>
              <a:buClr>
                <a:schemeClr val="dk1"/>
              </a:buClr>
              <a:buSzPts val="7200"/>
              <a:buNone/>
              <a:defRPr sz="7200">
                <a:solidFill>
                  <a:schemeClr val="dk1"/>
                </a:solidFill>
              </a:defRPr>
            </a:lvl8pPr>
            <a:lvl9pPr lvl="8" rtl="0">
              <a:spcBef>
                <a:spcPts val="0"/>
              </a:spcBef>
              <a:spcAft>
                <a:spcPts val="0"/>
              </a:spcAft>
              <a:buClr>
                <a:schemeClr val="dk1"/>
              </a:buClr>
              <a:buSzPts val="7200"/>
              <a:buNone/>
              <a:defRPr sz="7200">
                <a:solidFill>
                  <a:schemeClr val="dk1"/>
                </a:solidFill>
              </a:defRPr>
            </a:lvl9pPr>
          </a:lstStyle>
          <a:p/>
        </p:txBody>
      </p:sp>
      <p:sp>
        <p:nvSpPr>
          <p:cNvPr id="535" name="Google Shape;535;p25"/>
          <p:cNvSpPr txBox="1"/>
          <p:nvPr>
            <p:ph hasCustomPrompt="1" idx="2" type="title"/>
          </p:nvPr>
        </p:nvSpPr>
        <p:spPr>
          <a:xfrm>
            <a:off x="3551550" y="1158196"/>
            <a:ext cx="2040900" cy="929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None/>
              <a:defRPr sz="6100">
                <a:solidFill>
                  <a:schemeClr val="accent1"/>
                </a:solidFill>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a:r>
              <a:t>xx%</a:t>
            </a:r>
          </a:p>
        </p:txBody>
      </p:sp>
      <p:sp>
        <p:nvSpPr>
          <p:cNvPr id="536" name="Google Shape;536;p25"/>
          <p:cNvSpPr txBox="1"/>
          <p:nvPr>
            <p:ph idx="1" type="subTitle"/>
          </p:nvPr>
        </p:nvSpPr>
        <p:spPr>
          <a:xfrm>
            <a:off x="3174275" y="3691400"/>
            <a:ext cx="2795100" cy="64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grpSp>
        <p:nvGrpSpPr>
          <p:cNvPr id="537" name="Google Shape;537;p25"/>
          <p:cNvGrpSpPr/>
          <p:nvPr/>
        </p:nvGrpSpPr>
        <p:grpSpPr>
          <a:xfrm>
            <a:off x="-1029891" y="526190"/>
            <a:ext cx="2581666" cy="2464432"/>
            <a:chOff x="3623439" y="713106"/>
            <a:chExt cx="1821409" cy="1819575"/>
          </a:xfrm>
        </p:grpSpPr>
        <p:sp>
          <p:nvSpPr>
            <p:cNvPr id="538" name="Google Shape;538;p25"/>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25"/>
          <p:cNvGrpSpPr/>
          <p:nvPr/>
        </p:nvGrpSpPr>
        <p:grpSpPr>
          <a:xfrm>
            <a:off x="301847" y="133031"/>
            <a:ext cx="1551493" cy="1551509"/>
            <a:chOff x="3800639" y="889389"/>
            <a:chExt cx="1466995" cy="1467009"/>
          </a:xfrm>
        </p:grpSpPr>
        <p:sp>
          <p:nvSpPr>
            <p:cNvPr id="563" name="Google Shape;563;p25"/>
            <p:cNvSpPr/>
            <p:nvPr/>
          </p:nvSpPr>
          <p:spPr>
            <a:xfrm>
              <a:off x="4509455" y="889389"/>
              <a:ext cx="29136" cy="278415"/>
            </a:xfrm>
            <a:custGeom>
              <a:rect b="b" l="l" r="r" t="t"/>
              <a:pathLst>
                <a:path extrusionOk="0" h="18815" w="1969">
                  <a:moveTo>
                    <a:pt x="1001" y="1"/>
                  </a:moveTo>
                  <a:cubicBezTo>
                    <a:pt x="467" y="1"/>
                    <a:pt x="0" y="568"/>
                    <a:pt x="0" y="1268"/>
                  </a:cubicBezTo>
                  <a:cubicBezTo>
                    <a:pt x="0" y="1969"/>
                    <a:pt x="467" y="18814"/>
                    <a:pt x="1001" y="18814"/>
                  </a:cubicBezTo>
                  <a:cubicBezTo>
                    <a:pt x="1535" y="18814"/>
                    <a:pt x="1969" y="1969"/>
                    <a:pt x="1969" y="1268"/>
                  </a:cubicBezTo>
                  <a:cubicBezTo>
                    <a:pt x="1969" y="568"/>
                    <a:pt x="1535" y="1"/>
                    <a:pt x="1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a:off x="4322873" y="916676"/>
              <a:ext cx="91818" cy="269403"/>
            </a:xfrm>
            <a:custGeom>
              <a:rect b="b" l="l" r="r" t="t"/>
              <a:pathLst>
                <a:path extrusionOk="0" h="18206" w="6205">
                  <a:moveTo>
                    <a:pt x="997" y="1"/>
                  </a:moveTo>
                  <a:cubicBezTo>
                    <a:pt x="932" y="1"/>
                    <a:pt x="866" y="8"/>
                    <a:pt x="801" y="25"/>
                  </a:cubicBezTo>
                  <a:cubicBezTo>
                    <a:pt x="267" y="158"/>
                    <a:pt x="0" y="825"/>
                    <a:pt x="167" y="1492"/>
                  </a:cubicBezTo>
                  <a:cubicBezTo>
                    <a:pt x="367" y="2190"/>
                    <a:pt x="5098" y="18205"/>
                    <a:pt x="5664" y="18205"/>
                  </a:cubicBezTo>
                  <a:cubicBezTo>
                    <a:pt x="5667" y="18205"/>
                    <a:pt x="5669" y="18205"/>
                    <a:pt x="5671" y="18204"/>
                  </a:cubicBezTo>
                  <a:cubicBezTo>
                    <a:pt x="6205" y="18071"/>
                    <a:pt x="2269" y="1659"/>
                    <a:pt x="2069" y="992"/>
                  </a:cubicBezTo>
                  <a:cubicBezTo>
                    <a:pt x="1922" y="406"/>
                    <a:pt x="1467" y="1"/>
                    <a:pt x="9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4150600" y="991107"/>
              <a:ext cx="154515" cy="242886"/>
            </a:xfrm>
            <a:custGeom>
              <a:rect b="b" l="l" r="r" t="t"/>
              <a:pathLst>
                <a:path extrusionOk="0" h="16414" w="10442">
                  <a:moveTo>
                    <a:pt x="947" y="0"/>
                  </a:moveTo>
                  <a:cubicBezTo>
                    <a:pt x="814" y="0"/>
                    <a:pt x="685" y="32"/>
                    <a:pt x="568" y="98"/>
                  </a:cubicBezTo>
                  <a:cubicBezTo>
                    <a:pt x="101" y="365"/>
                    <a:pt x="1" y="1099"/>
                    <a:pt x="334" y="1699"/>
                  </a:cubicBezTo>
                  <a:cubicBezTo>
                    <a:pt x="698" y="2294"/>
                    <a:pt x="9346" y="16414"/>
                    <a:pt x="9960" y="16414"/>
                  </a:cubicBezTo>
                  <a:cubicBezTo>
                    <a:pt x="9965" y="16414"/>
                    <a:pt x="9970" y="16412"/>
                    <a:pt x="9975" y="16410"/>
                  </a:cubicBezTo>
                  <a:cubicBezTo>
                    <a:pt x="10442" y="16143"/>
                    <a:pt x="2403" y="1333"/>
                    <a:pt x="2036" y="732"/>
                  </a:cubicBezTo>
                  <a:cubicBezTo>
                    <a:pt x="1785" y="282"/>
                    <a:pt x="1348" y="0"/>
                    <a:pt x="9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4003025" y="1107859"/>
              <a:ext cx="208304" cy="200743"/>
            </a:xfrm>
            <a:custGeom>
              <a:rect b="b" l="l" r="r" t="t"/>
              <a:pathLst>
                <a:path extrusionOk="0" h="13566" w="14077">
                  <a:moveTo>
                    <a:pt x="989" y="0"/>
                  </a:moveTo>
                  <a:cubicBezTo>
                    <a:pt x="753" y="0"/>
                    <a:pt x="534" y="80"/>
                    <a:pt x="367" y="247"/>
                  </a:cubicBezTo>
                  <a:cubicBezTo>
                    <a:pt x="0" y="614"/>
                    <a:pt x="67" y="1348"/>
                    <a:pt x="567" y="1815"/>
                  </a:cubicBezTo>
                  <a:cubicBezTo>
                    <a:pt x="1060" y="2308"/>
                    <a:pt x="12932" y="13565"/>
                    <a:pt x="13651" y="13565"/>
                  </a:cubicBezTo>
                  <a:cubicBezTo>
                    <a:pt x="13662" y="13565"/>
                    <a:pt x="13671" y="13563"/>
                    <a:pt x="13676" y="13557"/>
                  </a:cubicBezTo>
                  <a:cubicBezTo>
                    <a:pt x="14077" y="13157"/>
                    <a:pt x="2468" y="948"/>
                    <a:pt x="1968" y="448"/>
                  </a:cubicBezTo>
                  <a:cubicBezTo>
                    <a:pt x="1677" y="156"/>
                    <a:pt x="1317" y="0"/>
                    <a:pt x="9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3889987" y="1258661"/>
              <a:ext cx="249279" cy="145859"/>
            </a:xfrm>
            <a:custGeom>
              <a:rect b="b" l="l" r="r" t="t"/>
              <a:pathLst>
                <a:path extrusionOk="0" h="9857" w="16846">
                  <a:moveTo>
                    <a:pt x="1128" y="1"/>
                  </a:moveTo>
                  <a:cubicBezTo>
                    <a:pt x="759" y="1"/>
                    <a:pt x="428" y="149"/>
                    <a:pt x="267" y="430"/>
                  </a:cubicBezTo>
                  <a:cubicBezTo>
                    <a:pt x="0" y="897"/>
                    <a:pt x="267" y="1565"/>
                    <a:pt x="868" y="1898"/>
                  </a:cubicBezTo>
                  <a:cubicBezTo>
                    <a:pt x="1483" y="2255"/>
                    <a:pt x="15488" y="9857"/>
                    <a:pt x="16522" y="9857"/>
                  </a:cubicBezTo>
                  <a:cubicBezTo>
                    <a:pt x="16552" y="9857"/>
                    <a:pt x="16571" y="9850"/>
                    <a:pt x="16579" y="9837"/>
                  </a:cubicBezTo>
                  <a:cubicBezTo>
                    <a:pt x="16846" y="9370"/>
                    <a:pt x="2469" y="564"/>
                    <a:pt x="1868" y="197"/>
                  </a:cubicBezTo>
                  <a:cubicBezTo>
                    <a:pt x="1630" y="65"/>
                    <a:pt x="1371"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3820882" y="1432605"/>
              <a:ext cx="273458" cy="82925"/>
            </a:xfrm>
            <a:custGeom>
              <a:rect b="b" l="l" r="r" t="t"/>
              <a:pathLst>
                <a:path extrusionOk="0" h="5604" w="18480">
                  <a:moveTo>
                    <a:pt x="1239" y="1"/>
                  </a:moveTo>
                  <a:cubicBezTo>
                    <a:pt x="722" y="1"/>
                    <a:pt x="274" y="257"/>
                    <a:pt x="167" y="684"/>
                  </a:cubicBezTo>
                  <a:cubicBezTo>
                    <a:pt x="0" y="1218"/>
                    <a:pt x="434" y="1785"/>
                    <a:pt x="1134" y="1952"/>
                  </a:cubicBezTo>
                  <a:cubicBezTo>
                    <a:pt x="1759" y="2139"/>
                    <a:pt x="16167" y="5604"/>
                    <a:pt x="18128" y="5604"/>
                  </a:cubicBezTo>
                  <a:cubicBezTo>
                    <a:pt x="18260" y="5604"/>
                    <a:pt x="18336" y="5588"/>
                    <a:pt x="18347" y="5554"/>
                  </a:cubicBezTo>
                  <a:cubicBezTo>
                    <a:pt x="18480" y="5021"/>
                    <a:pt x="2302" y="250"/>
                    <a:pt x="1635" y="50"/>
                  </a:cubicBezTo>
                  <a:cubicBezTo>
                    <a:pt x="1501" y="17"/>
                    <a:pt x="1368" y="1"/>
                    <a:pt x="1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3800639" y="1618447"/>
              <a:ext cx="278400" cy="29136"/>
            </a:xfrm>
            <a:custGeom>
              <a:rect b="b" l="l" r="r" t="t"/>
              <a:pathLst>
                <a:path extrusionOk="0" h="1969" w="18814">
                  <a:moveTo>
                    <a:pt x="1268" y="0"/>
                  </a:moveTo>
                  <a:cubicBezTo>
                    <a:pt x="568" y="0"/>
                    <a:pt x="1" y="434"/>
                    <a:pt x="1" y="968"/>
                  </a:cubicBezTo>
                  <a:cubicBezTo>
                    <a:pt x="1" y="1501"/>
                    <a:pt x="568" y="1968"/>
                    <a:pt x="1268" y="1968"/>
                  </a:cubicBezTo>
                  <a:cubicBezTo>
                    <a:pt x="1969" y="1968"/>
                    <a:pt x="18814" y="1501"/>
                    <a:pt x="18814" y="968"/>
                  </a:cubicBezTo>
                  <a:cubicBezTo>
                    <a:pt x="18814" y="434"/>
                    <a:pt x="1969" y="0"/>
                    <a:pt x="1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3826313" y="1749494"/>
              <a:ext cx="272969" cy="82925"/>
            </a:xfrm>
            <a:custGeom>
              <a:rect b="b" l="l" r="r" t="t"/>
              <a:pathLst>
                <a:path extrusionOk="0" h="5604" w="18447">
                  <a:moveTo>
                    <a:pt x="18100" y="1"/>
                  </a:moveTo>
                  <a:cubicBezTo>
                    <a:pt x="16162" y="1"/>
                    <a:pt x="1726" y="3466"/>
                    <a:pt x="1101" y="3653"/>
                  </a:cubicBezTo>
                  <a:cubicBezTo>
                    <a:pt x="434" y="3820"/>
                    <a:pt x="0" y="4387"/>
                    <a:pt x="134" y="4921"/>
                  </a:cubicBezTo>
                  <a:cubicBezTo>
                    <a:pt x="240" y="5348"/>
                    <a:pt x="689" y="5604"/>
                    <a:pt x="1222" y="5604"/>
                  </a:cubicBezTo>
                  <a:cubicBezTo>
                    <a:pt x="1356" y="5604"/>
                    <a:pt x="1495" y="5588"/>
                    <a:pt x="1635" y="5555"/>
                  </a:cubicBezTo>
                  <a:cubicBezTo>
                    <a:pt x="2302" y="5354"/>
                    <a:pt x="18447" y="584"/>
                    <a:pt x="18313" y="51"/>
                  </a:cubicBezTo>
                  <a:cubicBezTo>
                    <a:pt x="18305" y="17"/>
                    <a:pt x="18231" y="1"/>
                    <a:pt x="18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3899857" y="1858537"/>
              <a:ext cx="249279" cy="145859"/>
            </a:xfrm>
            <a:custGeom>
              <a:rect b="b" l="l" r="r" t="t"/>
              <a:pathLst>
                <a:path extrusionOk="0" h="9857" w="16846">
                  <a:moveTo>
                    <a:pt x="16522" y="1"/>
                  </a:moveTo>
                  <a:cubicBezTo>
                    <a:pt x="15488" y="1"/>
                    <a:pt x="1485" y="7603"/>
                    <a:pt x="901" y="7959"/>
                  </a:cubicBezTo>
                  <a:cubicBezTo>
                    <a:pt x="267" y="8293"/>
                    <a:pt x="0" y="8960"/>
                    <a:pt x="267" y="9427"/>
                  </a:cubicBezTo>
                  <a:cubicBezTo>
                    <a:pt x="448" y="9709"/>
                    <a:pt x="775" y="9857"/>
                    <a:pt x="1138" y="9857"/>
                  </a:cubicBezTo>
                  <a:cubicBezTo>
                    <a:pt x="1376" y="9857"/>
                    <a:pt x="1630" y="9793"/>
                    <a:pt x="1868" y="9660"/>
                  </a:cubicBezTo>
                  <a:cubicBezTo>
                    <a:pt x="2469" y="9294"/>
                    <a:pt x="16846" y="487"/>
                    <a:pt x="16579" y="20"/>
                  </a:cubicBezTo>
                  <a:cubicBezTo>
                    <a:pt x="16571" y="7"/>
                    <a:pt x="16552" y="1"/>
                    <a:pt x="16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4016846" y="1951480"/>
              <a:ext cx="208304" cy="200551"/>
            </a:xfrm>
            <a:custGeom>
              <a:rect b="b" l="l" r="r" t="t"/>
              <a:pathLst>
                <a:path extrusionOk="0" h="13553" w="14077">
                  <a:moveTo>
                    <a:pt x="13679" y="0"/>
                  </a:moveTo>
                  <a:cubicBezTo>
                    <a:pt x="12899" y="0"/>
                    <a:pt x="1092" y="11227"/>
                    <a:pt x="600" y="11719"/>
                  </a:cubicBezTo>
                  <a:cubicBezTo>
                    <a:pt x="100" y="12219"/>
                    <a:pt x="0" y="12920"/>
                    <a:pt x="400" y="13320"/>
                  </a:cubicBezTo>
                  <a:cubicBezTo>
                    <a:pt x="556" y="13475"/>
                    <a:pt x="776" y="13553"/>
                    <a:pt x="1015" y="13553"/>
                  </a:cubicBezTo>
                  <a:cubicBezTo>
                    <a:pt x="1340" y="13553"/>
                    <a:pt x="1699" y="13408"/>
                    <a:pt x="1968" y="13120"/>
                  </a:cubicBezTo>
                  <a:cubicBezTo>
                    <a:pt x="2468" y="12619"/>
                    <a:pt x="14077" y="377"/>
                    <a:pt x="13710" y="10"/>
                  </a:cubicBezTo>
                  <a:cubicBezTo>
                    <a:pt x="13703" y="4"/>
                    <a:pt x="13693" y="0"/>
                    <a:pt x="13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4167884" y="2021664"/>
              <a:ext cx="154501" cy="242975"/>
            </a:xfrm>
            <a:custGeom>
              <a:rect b="b" l="l" r="r" t="t"/>
              <a:pathLst>
                <a:path extrusionOk="0" h="16420" w="10441">
                  <a:moveTo>
                    <a:pt x="9959" y="0"/>
                  </a:moveTo>
                  <a:cubicBezTo>
                    <a:pt x="9346" y="0"/>
                    <a:pt x="697" y="14120"/>
                    <a:pt x="334" y="14715"/>
                  </a:cubicBezTo>
                  <a:cubicBezTo>
                    <a:pt x="0" y="15315"/>
                    <a:pt x="100" y="16049"/>
                    <a:pt x="534" y="16316"/>
                  </a:cubicBezTo>
                  <a:cubicBezTo>
                    <a:pt x="666" y="16386"/>
                    <a:pt x="806" y="16419"/>
                    <a:pt x="949" y="16419"/>
                  </a:cubicBezTo>
                  <a:cubicBezTo>
                    <a:pt x="1349" y="16419"/>
                    <a:pt x="1765" y="16158"/>
                    <a:pt x="2035" y="15715"/>
                  </a:cubicBezTo>
                  <a:cubicBezTo>
                    <a:pt x="2369" y="15082"/>
                    <a:pt x="10441" y="271"/>
                    <a:pt x="9974" y="4"/>
                  </a:cubicBezTo>
                  <a:cubicBezTo>
                    <a:pt x="9970" y="2"/>
                    <a:pt x="9965" y="0"/>
                    <a:pt x="99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4342124" y="2064651"/>
              <a:ext cx="91818" cy="269892"/>
            </a:xfrm>
            <a:custGeom>
              <a:rect b="b" l="l" r="r" t="t"/>
              <a:pathLst>
                <a:path extrusionOk="0" h="18239" w="6205">
                  <a:moveTo>
                    <a:pt x="5664" y="0"/>
                  </a:moveTo>
                  <a:cubicBezTo>
                    <a:pt x="5098" y="0"/>
                    <a:pt x="366" y="16049"/>
                    <a:pt x="167" y="16713"/>
                  </a:cubicBezTo>
                  <a:cubicBezTo>
                    <a:pt x="0" y="17380"/>
                    <a:pt x="267" y="18047"/>
                    <a:pt x="801" y="18214"/>
                  </a:cubicBezTo>
                  <a:cubicBezTo>
                    <a:pt x="866" y="18230"/>
                    <a:pt x="931" y="18238"/>
                    <a:pt x="996" y="18238"/>
                  </a:cubicBezTo>
                  <a:cubicBezTo>
                    <a:pt x="1467" y="18238"/>
                    <a:pt x="1922" y="17829"/>
                    <a:pt x="2069" y="17213"/>
                  </a:cubicBezTo>
                  <a:cubicBezTo>
                    <a:pt x="2269" y="16546"/>
                    <a:pt x="6205" y="168"/>
                    <a:pt x="5671" y="1"/>
                  </a:cubicBezTo>
                  <a:cubicBezTo>
                    <a:pt x="5669" y="1"/>
                    <a:pt x="5667" y="0"/>
                    <a:pt x="5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4529698" y="2077984"/>
              <a:ext cx="29136" cy="278415"/>
            </a:xfrm>
            <a:custGeom>
              <a:rect b="b" l="l" r="r" t="t"/>
              <a:pathLst>
                <a:path extrusionOk="0" h="18815" w="1969">
                  <a:moveTo>
                    <a:pt x="967" y="1"/>
                  </a:moveTo>
                  <a:cubicBezTo>
                    <a:pt x="434" y="1"/>
                    <a:pt x="0" y="16846"/>
                    <a:pt x="0" y="17547"/>
                  </a:cubicBezTo>
                  <a:cubicBezTo>
                    <a:pt x="0" y="18247"/>
                    <a:pt x="434" y="18814"/>
                    <a:pt x="967" y="18814"/>
                  </a:cubicBezTo>
                  <a:cubicBezTo>
                    <a:pt x="1535" y="18814"/>
                    <a:pt x="1968" y="18247"/>
                    <a:pt x="1968" y="17547"/>
                  </a:cubicBezTo>
                  <a:cubicBezTo>
                    <a:pt x="1968" y="16846"/>
                    <a:pt x="1535"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4653582" y="2059709"/>
              <a:ext cx="91833" cy="269403"/>
            </a:xfrm>
            <a:custGeom>
              <a:rect b="b" l="l" r="r" t="t"/>
              <a:pathLst>
                <a:path extrusionOk="0" h="18206" w="6206">
                  <a:moveTo>
                    <a:pt x="541" y="1"/>
                  </a:moveTo>
                  <a:cubicBezTo>
                    <a:pt x="539" y="1"/>
                    <a:pt x="537" y="1"/>
                    <a:pt x="534" y="2"/>
                  </a:cubicBezTo>
                  <a:cubicBezTo>
                    <a:pt x="1" y="135"/>
                    <a:pt x="3937" y="16547"/>
                    <a:pt x="4137" y="17214"/>
                  </a:cubicBezTo>
                  <a:cubicBezTo>
                    <a:pt x="4283" y="17800"/>
                    <a:pt x="4764" y="18205"/>
                    <a:pt x="5218" y="18205"/>
                  </a:cubicBezTo>
                  <a:cubicBezTo>
                    <a:pt x="5281" y="18205"/>
                    <a:pt x="5344" y="18198"/>
                    <a:pt x="5405" y="18181"/>
                  </a:cubicBezTo>
                  <a:cubicBezTo>
                    <a:pt x="5938" y="18048"/>
                    <a:pt x="6205" y="17381"/>
                    <a:pt x="6038" y="16714"/>
                  </a:cubicBezTo>
                  <a:cubicBezTo>
                    <a:pt x="5839" y="16016"/>
                    <a:pt x="1107" y="1"/>
                    <a:pt x="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4763172" y="2011794"/>
              <a:ext cx="154501" cy="242960"/>
            </a:xfrm>
            <a:custGeom>
              <a:rect b="b" l="l" r="r" t="t"/>
              <a:pathLst>
                <a:path extrusionOk="0" h="16419" w="10441">
                  <a:moveTo>
                    <a:pt x="482" y="0"/>
                  </a:moveTo>
                  <a:cubicBezTo>
                    <a:pt x="476" y="0"/>
                    <a:pt x="471" y="2"/>
                    <a:pt x="467" y="4"/>
                  </a:cubicBezTo>
                  <a:cubicBezTo>
                    <a:pt x="0" y="271"/>
                    <a:pt x="8039" y="15081"/>
                    <a:pt x="8406" y="15682"/>
                  </a:cubicBezTo>
                  <a:cubicBezTo>
                    <a:pt x="8677" y="16150"/>
                    <a:pt x="9095" y="16418"/>
                    <a:pt x="9482" y="16418"/>
                  </a:cubicBezTo>
                  <a:cubicBezTo>
                    <a:pt x="9619" y="16418"/>
                    <a:pt x="9752" y="16385"/>
                    <a:pt x="9874" y="16316"/>
                  </a:cubicBezTo>
                  <a:cubicBezTo>
                    <a:pt x="10341" y="16049"/>
                    <a:pt x="10441" y="15315"/>
                    <a:pt x="10107" y="14714"/>
                  </a:cubicBezTo>
                  <a:cubicBezTo>
                    <a:pt x="9744" y="14120"/>
                    <a:pt x="1095"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4856944" y="1937659"/>
              <a:ext cx="208808" cy="200373"/>
            </a:xfrm>
            <a:custGeom>
              <a:rect b="b" l="l" r="r" t="t"/>
              <a:pathLst>
                <a:path extrusionOk="0" h="13541" w="14111">
                  <a:moveTo>
                    <a:pt x="432" y="0"/>
                  </a:moveTo>
                  <a:cubicBezTo>
                    <a:pt x="418" y="0"/>
                    <a:pt x="408" y="4"/>
                    <a:pt x="401" y="10"/>
                  </a:cubicBezTo>
                  <a:cubicBezTo>
                    <a:pt x="1" y="377"/>
                    <a:pt x="11609" y="12586"/>
                    <a:pt x="12110" y="13086"/>
                  </a:cubicBezTo>
                  <a:cubicBezTo>
                    <a:pt x="12407" y="13384"/>
                    <a:pt x="12788" y="13540"/>
                    <a:pt x="13125" y="13540"/>
                  </a:cubicBezTo>
                  <a:cubicBezTo>
                    <a:pt x="13354" y="13540"/>
                    <a:pt x="13562" y="13468"/>
                    <a:pt x="13711" y="13320"/>
                  </a:cubicBezTo>
                  <a:cubicBezTo>
                    <a:pt x="14111" y="12920"/>
                    <a:pt x="14011" y="12219"/>
                    <a:pt x="13511" y="11719"/>
                  </a:cubicBezTo>
                  <a:cubicBezTo>
                    <a:pt x="13019" y="11227"/>
                    <a:pt x="1212"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a:off x="4929023" y="1841268"/>
              <a:ext cx="249279" cy="146037"/>
            </a:xfrm>
            <a:custGeom>
              <a:rect b="b" l="l" r="r" t="t"/>
              <a:pathLst>
                <a:path extrusionOk="0" h="9869" w="16846">
                  <a:moveTo>
                    <a:pt x="323" y="0"/>
                  </a:moveTo>
                  <a:cubicBezTo>
                    <a:pt x="293" y="0"/>
                    <a:pt x="274" y="7"/>
                    <a:pt x="267" y="20"/>
                  </a:cubicBezTo>
                  <a:cubicBezTo>
                    <a:pt x="0" y="487"/>
                    <a:pt x="14377" y="9293"/>
                    <a:pt x="14977" y="9660"/>
                  </a:cubicBezTo>
                  <a:cubicBezTo>
                    <a:pt x="15228" y="9799"/>
                    <a:pt x="15501" y="9868"/>
                    <a:pt x="15754" y="9868"/>
                  </a:cubicBezTo>
                  <a:cubicBezTo>
                    <a:pt x="16108" y="9868"/>
                    <a:pt x="16423" y="9732"/>
                    <a:pt x="16579" y="9460"/>
                  </a:cubicBezTo>
                  <a:cubicBezTo>
                    <a:pt x="16845" y="8959"/>
                    <a:pt x="16579" y="8326"/>
                    <a:pt x="15978" y="7959"/>
                  </a:cubicBezTo>
                  <a:cubicBezTo>
                    <a:pt x="15362" y="7635"/>
                    <a:pt x="1355"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a:off x="4973933" y="1730257"/>
              <a:ext cx="273473" cy="82910"/>
            </a:xfrm>
            <a:custGeom>
              <a:rect b="b" l="l" r="r" t="t"/>
              <a:pathLst>
                <a:path extrusionOk="0" h="5603" w="18481">
                  <a:moveTo>
                    <a:pt x="353" y="0"/>
                  </a:moveTo>
                  <a:cubicBezTo>
                    <a:pt x="220" y="0"/>
                    <a:pt x="145" y="16"/>
                    <a:pt x="134" y="50"/>
                  </a:cubicBezTo>
                  <a:cubicBezTo>
                    <a:pt x="1" y="583"/>
                    <a:pt x="16179" y="5354"/>
                    <a:pt x="16846" y="5554"/>
                  </a:cubicBezTo>
                  <a:cubicBezTo>
                    <a:pt x="16979" y="5587"/>
                    <a:pt x="17113" y="5603"/>
                    <a:pt x="17242" y="5603"/>
                  </a:cubicBezTo>
                  <a:cubicBezTo>
                    <a:pt x="17760" y="5603"/>
                    <a:pt x="18214" y="5347"/>
                    <a:pt x="18347" y="4920"/>
                  </a:cubicBezTo>
                  <a:cubicBezTo>
                    <a:pt x="18480" y="4386"/>
                    <a:pt x="18047" y="3819"/>
                    <a:pt x="17346" y="3652"/>
                  </a:cubicBezTo>
                  <a:cubicBezTo>
                    <a:pt x="16721" y="3465"/>
                    <a:pt x="2314" y="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a:off x="4989234" y="1598692"/>
              <a:ext cx="278400" cy="28648"/>
            </a:xfrm>
            <a:custGeom>
              <a:rect b="b" l="l" r="r" t="t"/>
              <a:pathLst>
                <a:path extrusionOk="0" h="1936" w="18814">
                  <a:moveTo>
                    <a:pt x="17546" y="1"/>
                  </a:moveTo>
                  <a:cubicBezTo>
                    <a:pt x="16846" y="1"/>
                    <a:pt x="1" y="435"/>
                    <a:pt x="1" y="968"/>
                  </a:cubicBezTo>
                  <a:cubicBezTo>
                    <a:pt x="1" y="1502"/>
                    <a:pt x="16846" y="1936"/>
                    <a:pt x="17546" y="1936"/>
                  </a:cubicBezTo>
                  <a:cubicBezTo>
                    <a:pt x="18247" y="1936"/>
                    <a:pt x="18814" y="1502"/>
                    <a:pt x="18814" y="968"/>
                  </a:cubicBezTo>
                  <a:cubicBezTo>
                    <a:pt x="18814" y="435"/>
                    <a:pt x="18247" y="1"/>
                    <a:pt x="175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4968991" y="1413369"/>
              <a:ext cx="272984" cy="82910"/>
            </a:xfrm>
            <a:custGeom>
              <a:rect b="b" l="l" r="r" t="t"/>
              <a:pathLst>
                <a:path extrusionOk="0" h="5603" w="18448">
                  <a:moveTo>
                    <a:pt x="17242" y="0"/>
                  </a:moveTo>
                  <a:cubicBezTo>
                    <a:pt x="17113" y="0"/>
                    <a:pt x="16980" y="16"/>
                    <a:pt x="16846" y="49"/>
                  </a:cubicBezTo>
                  <a:cubicBezTo>
                    <a:pt x="16146" y="250"/>
                    <a:pt x="1" y="5020"/>
                    <a:pt x="134" y="5553"/>
                  </a:cubicBezTo>
                  <a:cubicBezTo>
                    <a:pt x="143" y="5587"/>
                    <a:pt x="217" y="5603"/>
                    <a:pt x="348" y="5603"/>
                  </a:cubicBezTo>
                  <a:cubicBezTo>
                    <a:pt x="2285" y="5603"/>
                    <a:pt x="16722" y="2138"/>
                    <a:pt x="17347" y="1951"/>
                  </a:cubicBezTo>
                  <a:cubicBezTo>
                    <a:pt x="18014" y="1784"/>
                    <a:pt x="18447" y="1217"/>
                    <a:pt x="18314" y="683"/>
                  </a:cubicBezTo>
                  <a:cubicBezTo>
                    <a:pt x="18207" y="256"/>
                    <a:pt x="17759" y="0"/>
                    <a:pt x="17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a:off x="4919138" y="1241392"/>
              <a:ext cx="249293" cy="145859"/>
            </a:xfrm>
            <a:custGeom>
              <a:rect b="b" l="l" r="r" t="t"/>
              <a:pathLst>
                <a:path extrusionOk="0" h="9857" w="16847">
                  <a:moveTo>
                    <a:pt x="15718" y="0"/>
                  </a:moveTo>
                  <a:cubicBezTo>
                    <a:pt x="15476" y="0"/>
                    <a:pt x="15216" y="64"/>
                    <a:pt x="14978" y="196"/>
                  </a:cubicBezTo>
                  <a:cubicBezTo>
                    <a:pt x="14378" y="563"/>
                    <a:pt x="1" y="9370"/>
                    <a:pt x="268" y="9837"/>
                  </a:cubicBezTo>
                  <a:cubicBezTo>
                    <a:pt x="275" y="9850"/>
                    <a:pt x="294" y="9856"/>
                    <a:pt x="324" y="9856"/>
                  </a:cubicBezTo>
                  <a:cubicBezTo>
                    <a:pt x="1359" y="9856"/>
                    <a:pt x="15363" y="2254"/>
                    <a:pt x="15979" y="1898"/>
                  </a:cubicBezTo>
                  <a:cubicBezTo>
                    <a:pt x="16579" y="1564"/>
                    <a:pt x="16846" y="897"/>
                    <a:pt x="16579" y="430"/>
                  </a:cubicBezTo>
                  <a:cubicBezTo>
                    <a:pt x="16418" y="148"/>
                    <a:pt x="16087" y="0"/>
                    <a:pt x="157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a:off x="4843123" y="1093757"/>
              <a:ext cx="208319" cy="200551"/>
            </a:xfrm>
            <a:custGeom>
              <a:rect b="b" l="l" r="r" t="t"/>
              <a:pathLst>
                <a:path extrusionOk="0" h="13553" w="14078">
                  <a:moveTo>
                    <a:pt x="13073" y="0"/>
                  </a:moveTo>
                  <a:cubicBezTo>
                    <a:pt x="12753" y="0"/>
                    <a:pt x="12398" y="145"/>
                    <a:pt x="12110" y="433"/>
                  </a:cubicBezTo>
                  <a:cubicBezTo>
                    <a:pt x="11609" y="934"/>
                    <a:pt x="1" y="13176"/>
                    <a:pt x="368" y="13543"/>
                  </a:cubicBezTo>
                  <a:cubicBezTo>
                    <a:pt x="375" y="13549"/>
                    <a:pt x="385" y="13553"/>
                    <a:pt x="398" y="13553"/>
                  </a:cubicBezTo>
                  <a:cubicBezTo>
                    <a:pt x="1178" y="13553"/>
                    <a:pt x="12985" y="2326"/>
                    <a:pt x="13477" y="1834"/>
                  </a:cubicBezTo>
                  <a:cubicBezTo>
                    <a:pt x="13978" y="1334"/>
                    <a:pt x="14078" y="633"/>
                    <a:pt x="13677" y="233"/>
                  </a:cubicBezTo>
                  <a:cubicBezTo>
                    <a:pt x="13522" y="78"/>
                    <a:pt x="13307" y="0"/>
                    <a:pt x="13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4745889" y="981148"/>
              <a:ext cx="154515" cy="242975"/>
            </a:xfrm>
            <a:custGeom>
              <a:rect b="b" l="l" r="r" t="t"/>
              <a:pathLst>
                <a:path extrusionOk="0" h="16420" w="10442">
                  <a:moveTo>
                    <a:pt x="9507" y="1"/>
                  </a:moveTo>
                  <a:cubicBezTo>
                    <a:pt x="9110" y="1"/>
                    <a:pt x="8677" y="262"/>
                    <a:pt x="8407" y="705"/>
                  </a:cubicBezTo>
                  <a:cubicBezTo>
                    <a:pt x="8073" y="1338"/>
                    <a:pt x="1" y="16149"/>
                    <a:pt x="468" y="16416"/>
                  </a:cubicBezTo>
                  <a:cubicBezTo>
                    <a:pt x="472" y="16418"/>
                    <a:pt x="477" y="16420"/>
                    <a:pt x="483" y="16420"/>
                  </a:cubicBezTo>
                  <a:cubicBezTo>
                    <a:pt x="1096" y="16420"/>
                    <a:pt x="9744" y="2300"/>
                    <a:pt x="10108" y="1705"/>
                  </a:cubicBezTo>
                  <a:cubicBezTo>
                    <a:pt x="10441" y="1105"/>
                    <a:pt x="10375" y="371"/>
                    <a:pt x="9908" y="104"/>
                  </a:cubicBezTo>
                  <a:cubicBezTo>
                    <a:pt x="9785" y="34"/>
                    <a:pt x="9648" y="1"/>
                    <a:pt x="95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4634331" y="911571"/>
              <a:ext cx="91833" cy="269566"/>
            </a:xfrm>
            <a:custGeom>
              <a:rect b="b" l="l" r="r" t="t"/>
              <a:pathLst>
                <a:path extrusionOk="0" h="18217" w="6206">
                  <a:moveTo>
                    <a:pt x="5172" y="0"/>
                  </a:moveTo>
                  <a:cubicBezTo>
                    <a:pt x="4715" y="0"/>
                    <a:pt x="4280" y="404"/>
                    <a:pt x="4137" y="1003"/>
                  </a:cubicBezTo>
                  <a:cubicBezTo>
                    <a:pt x="3937" y="1671"/>
                    <a:pt x="1" y="18049"/>
                    <a:pt x="535" y="18216"/>
                  </a:cubicBezTo>
                  <a:cubicBezTo>
                    <a:pt x="537" y="18216"/>
                    <a:pt x="539" y="18217"/>
                    <a:pt x="541" y="18217"/>
                  </a:cubicBezTo>
                  <a:cubicBezTo>
                    <a:pt x="1107" y="18217"/>
                    <a:pt x="5839" y="2168"/>
                    <a:pt x="6038" y="1504"/>
                  </a:cubicBezTo>
                  <a:cubicBezTo>
                    <a:pt x="6205" y="837"/>
                    <a:pt x="5938" y="170"/>
                    <a:pt x="5405" y="36"/>
                  </a:cubicBezTo>
                  <a:cubicBezTo>
                    <a:pt x="5327" y="12"/>
                    <a:pt x="5250" y="0"/>
                    <a:pt x="51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25"/>
          <p:cNvGrpSpPr/>
          <p:nvPr/>
        </p:nvGrpSpPr>
        <p:grpSpPr>
          <a:xfrm>
            <a:off x="428314" y="4054964"/>
            <a:ext cx="1466995" cy="1467009"/>
            <a:chOff x="3800639" y="889389"/>
            <a:chExt cx="1466995" cy="1467009"/>
          </a:xfrm>
        </p:grpSpPr>
        <p:sp>
          <p:nvSpPr>
            <p:cNvPr id="588" name="Google Shape;588;p25"/>
            <p:cNvSpPr/>
            <p:nvPr/>
          </p:nvSpPr>
          <p:spPr>
            <a:xfrm>
              <a:off x="4509455" y="889389"/>
              <a:ext cx="29136" cy="278415"/>
            </a:xfrm>
            <a:custGeom>
              <a:rect b="b" l="l" r="r" t="t"/>
              <a:pathLst>
                <a:path extrusionOk="0" h="18815" w="1969">
                  <a:moveTo>
                    <a:pt x="1001" y="1"/>
                  </a:moveTo>
                  <a:cubicBezTo>
                    <a:pt x="467" y="1"/>
                    <a:pt x="0" y="568"/>
                    <a:pt x="0" y="1268"/>
                  </a:cubicBezTo>
                  <a:cubicBezTo>
                    <a:pt x="0" y="1969"/>
                    <a:pt x="467" y="18814"/>
                    <a:pt x="1001" y="18814"/>
                  </a:cubicBezTo>
                  <a:cubicBezTo>
                    <a:pt x="1535" y="18814"/>
                    <a:pt x="1969" y="1969"/>
                    <a:pt x="1969" y="1268"/>
                  </a:cubicBezTo>
                  <a:cubicBezTo>
                    <a:pt x="1969" y="568"/>
                    <a:pt x="1535" y="1"/>
                    <a:pt x="10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4322873" y="916676"/>
              <a:ext cx="91818" cy="269403"/>
            </a:xfrm>
            <a:custGeom>
              <a:rect b="b" l="l" r="r" t="t"/>
              <a:pathLst>
                <a:path extrusionOk="0" h="18206" w="6205">
                  <a:moveTo>
                    <a:pt x="997" y="1"/>
                  </a:moveTo>
                  <a:cubicBezTo>
                    <a:pt x="932" y="1"/>
                    <a:pt x="866" y="8"/>
                    <a:pt x="801" y="25"/>
                  </a:cubicBezTo>
                  <a:cubicBezTo>
                    <a:pt x="267" y="158"/>
                    <a:pt x="0" y="825"/>
                    <a:pt x="167" y="1492"/>
                  </a:cubicBezTo>
                  <a:cubicBezTo>
                    <a:pt x="367" y="2190"/>
                    <a:pt x="5098" y="18205"/>
                    <a:pt x="5664" y="18205"/>
                  </a:cubicBezTo>
                  <a:cubicBezTo>
                    <a:pt x="5667" y="18205"/>
                    <a:pt x="5669" y="18205"/>
                    <a:pt x="5671" y="18204"/>
                  </a:cubicBezTo>
                  <a:cubicBezTo>
                    <a:pt x="6205" y="18071"/>
                    <a:pt x="2269" y="1659"/>
                    <a:pt x="2069" y="992"/>
                  </a:cubicBezTo>
                  <a:cubicBezTo>
                    <a:pt x="1922" y="406"/>
                    <a:pt x="1467" y="1"/>
                    <a:pt x="9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4150600" y="991107"/>
              <a:ext cx="154515" cy="242886"/>
            </a:xfrm>
            <a:custGeom>
              <a:rect b="b" l="l" r="r" t="t"/>
              <a:pathLst>
                <a:path extrusionOk="0" h="16414" w="10442">
                  <a:moveTo>
                    <a:pt x="947" y="0"/>
                  </a:moveTo>
                  <a:cubicBezTo>
                    <a:pt x="814" y="0"/>
                    <a:pt x="685" y="32"/>
                    <a:pt x="568" y="98"/>
                  </a:cubicBezTo>
                  <a:cubicBezTo>
                    <a:pt x="101" y="365"/>
                    <a:pt x="1" y="1099"/>
                    <a:pt x="334" y="1699"/>
                  </a:cubicBezTo>
                  <a:cubicBezTo>
                    <a:pt x="698" y="2294"/>
                    <a:pt x="9346" y="16414"/>
                    <a:pt x="9960" y="16414"/>
                  </a:cubicBezTo>
                  <a:cubicBezTo>
                    <a:pt x="9965" y="16414"/>
                    <a:pt x="9970" y="16412"/>
                    <a:pt x="9975" y="16410"/>
                  </a:cubicBezTo>
                  <a:cubicBezTo>
                    <a:pt x="10442" y="16143"/>
                    <a:pt x="2403" y="1333"/>
                    <a:pt x="2036" y="732"/>
                  </a:cubicBezTo>
                  <a:cubicBezTo>
                    <a:pt x="1785" y="282"/>
                    <a:pt x="1348" y="0"/>
                    <a:pt x="9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a:off x="4003025" y="1107859"/>
              <a:ext cx="208304" cy="200743"/>
            </a:xfrm>
            <a:custGeom>
              <a:rect b="b" l="l" r="r" t="t"/>
              <a:pathLst>
                <a:path extrusionOk="0" h="13566" w="14077">
                  <a:moveTo>
                    <a:pt x="989" y="0"/>
                  </a:moveTo>
                  <a:cubicBezTo>
                    <a:pt x="753" y="0"/>
                    <a:pt x="534" y="80"/>
                    <a:pt x="367" y="247"/>
                  </a:cubicBezTo>
                  <a:cubicBezTo>
                    <a:pt x="0" y="614"/>
                    <a:pt x="67" y="1348"/>
                    <a:pt x="567" y="1815"/>
                  </a:cubicBezTo>
                  <a:cubicBezTo>
                    <a:pt x="1060" y="2308"/>
                    <a:pt x="12932" y="13565"/>
                    <a:pt x="13651" y="13565"/>
                  </a:cubicBezTo>
                  <a:cubicBezTo>
                    <a:pt x="13662" y="13565"/>
                    <a:pt x="13671" y="13563"/>
                    <a:pt x="13676" y="13557"/>
                  </a:cubicBezTo>
                  <a:cubicBezTo>
                    <a:pt x="14077" y="13157"/>
                    <a:pt x="2468" y="948"/>
                    <a:pt x="1968" y="448"/>
                  </a:cubicBezTo>
                  <a:cubicBezTo>
                    <a:pt x="1677" y="156"/>
                    <a:pt x="1317"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a:off x="3889987" y="1258661"/>
              <a:ext cx="249279" cy="145859"/>
            </a:xfrm>
            <a:custGeom>
              <a:rect b="b" l="l" r="r" t="t"/>
              <a:pathLst>
                <a:path extrusionOk="0" h="9857" w="16846">
                  <a:moveTo>
                    <a:pt x="1128" y="1"/>
                  </a:moveTo>
                  <a:cubicBezTo>
                    <a:pt x="759" y="1"/>
                    <a:pt x="428" y="149"/>
                    <a:pt x="267" y="430"/>
                  </a:cubicBezTo>
                  <a:cubicBezTo>
                    <a:pt x="0" y="897"/>
                    <a:pt x="267" y="1565"/>
                    <a:pt x="868" y="1898"/>
                  </a:cubicBezTo>
                  <a:cubicBezTo>
                    <a:pt x="1483" y="2255"/>
                    <a:pt x="15488" y="9857"/>
                    <a:pt x="16522" y="9857"/>
                  </a:cubicBezTo>
                  <a:cubicBezTo>
                    <a:pt x="16552" y="9857"/>
                    <a:pt x="16571" y="9850"/>
                    <a:pt x="16579" y="9837"/>
                  </a:cubicBezTo>
                  <a:cubicBezTo>
                    <a:pt x="16846" y="9370"/>
                    <a:pt x="2469" y="564"/>
                    <a:pt x="1868" y="197"/>
                  </a:cubicBezTo>
                  <a:cubicBezTo>
                    <a:pt x="1630" y="65"/>
                    <a:pt x="1371" y="1"/>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a:off x="3820882" y="1432605"/>
              <a:ext cx="273458" cy="82925"/>
            </a:xfrm>
            <a:custGeom>
              <a:rect b="b" l="l" r="r" t="t"/>
              <a:pathLst>
                <a:path extrusionOk="0" h="5604" w="18480">
                  <a:moveTo>
                    <a:pt x="1239" y="1"/>
                  </a:moveTo>
                  <a:cubicBezTo>
                    <a:pt x="722" y="1"/>
                    <a:pt x="274" y="257"/>
                    <a:pt x="167" y="684"/>
                  </a:cubicBezTo>
                  <a:cubicBezTo>
                    <a:pt x="0" y="1218"/>
                    <a:pt x="434" y="1785"/>
                    <a:pt x="1134" y="1952"/>
                  </a:cubicBezTo>
                  <a:cubicBezTo>
                    <a:pt x="1759" y="2139"/>
                    <a:pt x="16167" y="5604"/>
                    <a:pt x="18128" y="5604"/>
                  </a:cubicBezTo>
                  <a:cubicBezTo>
                    <a:pt x="18260" y="5604"/>
                    <a:pt x="18336" y="5588"/>
                    <a:pt x="18347" y="5554"/>
                  </a:cubicBezTo>
                  <a:cubicBezTo>
                    <a:pt x="18480" y="5021"/>
                    <a:pt x="2302" y="250"/>
                    <a:pt x="1635" y="50"/>
                  </a:cubicBezTo>
                  <a:cubicBezTo>
                    <a:pt x="1501" y="17"/>
                    <a:pt x="1368" y="1"/>
                    <a:pt x="1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a:off x="3800639" y="1618447"/>
              <a:ext cx="278400" cy="29136"/>
            </a:xfrm>
            <a:custGeom>
              <a:rect b="b" l="l" r="r" t="t"/>
              <a:pathLst>
                <a:path extrusionOk="0" h="1969" w="18814">
                  <a:moveTo>
                    <a:pt x="1268" y="0"/>
                  </a:moveTo>
                  <a:cubicBezTo>
                    <a:pt x="568" y="0"/>
                    <a:pt x="1" y="434"/>
                    <a:pt x="1" y="968"/>
                  </a:cubicBezTo>
                  <a:cubicBezTo>
                    <a:pt x="1" y="1501"/>
                    <a:pt x="568" y="1968"/>
                    <a:pt x="1268" y="1968"/>
                  </a:cubicBezTo>
                  <a:cubicBezTo>
                    <a:pt x="1969" y="1968"/>
                    <a:pt x="18814" y="1501"/>
                    <a:pt x="18814" y="968"/>
                  </a:cubicBezTo>
                  <a:cubicBezTo>
                    <a:pt x="18814" y="434"/>
                    <a:pt x="1969" y="0"/>
                    <a:pt x="1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3826313" y="1749494"/>
              <a:ext cx="272969" cy="82925"/>
            </a:xfrm>
            <a:custGeom>
              <a:rect b="b" l="l" r="r" t="t"/>
              <a:pathLst>
                <a:path extrusionOk="0" h="5604" w="18447">
                  <a:moveTo>
                    <a:pt x="18100" y="1"/>
                  </a:moveTo>
                  <a:cubicBezTo>
                    <a:pt x="16162" y="1"/>
                    <a:pt x="1726" y="3466"/>
                    <a:pt x="1101" y="3653"/>
                  </a:cubicBezTo>
                  <a:cubicBezTo>
                    <a:pt x="434" y="3820"/>
                    <a:pt x="0" y="4387"/>
                    <a:pt x="134" y="4921"/>
                  </a:cubicBezTo>
                  <a:cubicBezTo>
                    <a:pt x="240" y="5348"/>
                    <a:pt x="689" y="5604"/>
                    <a:pt x="1222" y="5604"/>
                  </a:cubicBezTo>
                  <a:cubicBezTo>
                    <a:pt x="1356" y="5604"/>
                    <a:pt x="1495" y="5588"/>
                    <a:pt x="1635" y="5555"/>
                  </a:cubicBezTo>
                  <a:cubicBezTo>
                    <a:pt x="2302" y="5354"/>
                    <a:pt x="18447" y="584"/>
                    <a:pt x="18313" y="51"/>
                  </a:cubicBezTo>
                  <a:cubicBezTo>
                    <a:pt x="18305" y="17"/>
                    <a:pt x="18231" y="1"/>
                    <a:pt x="181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3899857" y="1858537"/>
              <a:ext cx="249279" cy="145859"/>
            </a:xfrm>
            <a:custGeom>
              <a:rect b="b" l="l" r="r" t="t"/>
              <a:pathLst>
                <a:path extrusionOk="0" h="9857" w="16846">
                  <a:moveTo>
                    <a:pt x="16522" y="1"/>
                  </a:moveTo>
                  <a:cubicBezTo>
                    <a:pt x="15488" y="1"/>
                    <a:pt x="1485" y="7603"/>
                    <a:pt x="901" y="7959"/>
                  </a:cubicBezTo>
                  <a:cubicBezTo>
                    <a:pt x="267" y="8293"/>
                    <a:pt x="0" y="8960"/>
                    <a:pt x="267" y="9427"/>
                  </a:cubicBezTo>
                  <a:cubicBezTo>
                    <a:pt x="448" y="9709"/>
                    <a:pt x="775" y="9857"/>
                    <a:pt x="1138" y="9857"/>
                  </a:cubicBezTo>
                  <a:cubicBezTo>
                    <a:pt x="1376" y="9857"/>
                    <a:pt x="1630" y="9793"/>
                    <a:pt x="1868" y="9660"/>
                  </a:cubicBezTo>
                  <a:cubicBezTo>
                    <a:pt x="2469" y="9294"/>
                    <a:pt x="16846" y="487"/>
                    <a:pt x="16579" y="20"/>
                  </a:cubicBezTo>
                  <a:cubicBezTo>
                    <a:pt x="16571" y="7"/>
                    <a:pt x="16552" y="1"/>
                    <a:pt x="165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4016846" y="1951480"/>
              <a:ext cx="208304" cy="200551"/>
            </a:xfrm>
            <a:custGeom>
              <a:rect b="b" l="l" r="r" t="t"/>
              <a:pathLst>
                <a:path extrusionOk="0" h="13553" w="14077">
                  <a:moveTo>
                    <a:pt x="13679" y="0"/>
                  </a:moveTo>
                  <a:cubicBezTo>
                    <a:pt x="12899" y="0"/>
                    <a:pt x="1092" y="11227"/>
                    <a:pt x="600" y="11719"/>
                  </a:cubicBezTo>
                  <a:cubicBezTo>
                    <a:pt x="100" y="12219"/>
                    <a:pt x="0" y="12920"/>
                    <a:pt x="400" y="13320"/>
                  </a:cubicBezTo>
                  <a:cubicBezTo>
                    <a:pt x="556" y="13475"/>
                    <a:pt x="776" y="13553"/>
                    <a:pt x="1015" y="13553"/>
                  </a:cubicBezTo>
                  <a:cubicBezTo>
                    <a:pt x="1340" y="13553"/>
                    <a:pt x="1699" y="13408"/>
                    <a:pt x="1968" y="13120"/>
                  </a:cubicBezTo>
                  <a:cubicBezTo>
                    <a:pt x="2468" y="12619"/>
                    <a:pt x="14077" y="377"/>
                    <a:pt x="13710" y="10"/>
                  </a:cubicBezTo>
                  <a:cubicBezTo>
                    <a:pt x="13703" y="4"/>
                    <a:pt x="13693" y="0"/>
                    <a:pt x="136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4167884" y="2021664"/>
              <a:ext cx="154501" cy="242975"/>
            </a:xfrm>
            <a:custGeom>
              <a:rect b="b" l="l" r="r" t="t"/>
              <a:pathLst>
                <a:path extrusionOk="0" h="16420" w="10441">
                  <a:moveTo>
                    <a:pt x="9959" y="0"/>
                  </a:moveTo>
                  <a:cubicBezTo>
                    <a:pt x="9346" y="0"/>
                    <a:pt x="697" y="14120"/>
                    <a:pt x="334" y="14715"/>
                  </a:cubicBezTo>
                  <a:cubicBezTo>
                    <a:pt x="0" y="15315"/>
                    <a:pt x="100" y="16049"/>
                    <a:pt x="534" y="16316"/>
                  </a:cubicBezTo>
                  <a:cubicBezTo>
                    <a:pt x="666" y="16386"/>
                    <a:pt x="806" y="16419"/>
                    <a:pt x="949" y="16419"/>
                  </a:cubicBezTo>
                  <a:cubicBezTo>
                    <a:pt x="1349" y="16419"/>
                    <a:pt x="1765" y="16158"/>
                    <a:pt x="2035" y="15715"/>
                  </a:cubicBezTo>
                  <a:cubicBezTo>
                    <a:pt x="2369" y="15082"/>
                    <a:pt x="10441" y="271"/>
                    <a:pt x="9974" y="4"/>
                  </a:cubicBezTo>
                  <a:cubicBezTo>
                    <a:pt x="9970" y="2"/>
                    <a:pt x="9965" y="0"/>
                    <a:pt x="99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4342124" y="2064651"/>
              <a:ext cx="91818" cy="269892"/>
            </a:xfrm>
            <a:custGeom>
              <a:rect b="b" l="l" r="r" t="t"/>
              <a:pathLst>
                <a:path extrusionOk="0" h="18239" w="6205">
                  <a:moveTo>
                    <a:pt x="5664" y="0"/>
                  </a:moveTo>
                  <a:cubicBezTo>
                    <a:pt x="5098" y="0"/>
                    <a:pt x="366" y="16049"/>
                    <a:pt x="167" y="16713"/>
                  </a:cubicBezTo>
                  <a:cubicBezTo>
                    <a:pt x="0" y="17380"/>
                    <a:pt x="267" y="18047"/>
                    <a:pt x="801" y="18214"/>
                  </a:cubicBezTo>
                  <a:cubicBezTo>
                    <a:pt x="866" y="18230"/>
                    <a:pt x="931" y="18238"/>
                    <a:pt x="996" y="18238"/>
                  </a:cubicBezTo>
                  <a:cubicBezTo>
                    <a:pt x="1467" y="18238"/>
                    <a:pt x="1922" y="17829"/>
                    <a:pt x="2069" y="17213"/>
                  </a:cubicBezTo>
                  <a:cubicBezTo>
                    <a:pt x="2269" y="16546"/>
                    <a:pt x="6205" y="168"/>
                    <a:pt x="5671" y="1"/>
                  </a:cubicBezTo>
                  <a:cubicBezTo>
                    <a:pt x="5669" y="1"/>
                    <a:pt x="5667" y="0"/>
                    <a:pt x="56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4529698" y="2077984"/>
              <a:ext cx="29136" cy="278415"/>
            </a:xfrm>
            <a:custGeom>
              <a:rect b="b" l="l" r="r" t="t"/>
              <a:pathLst>
                <a:path extrusionOk="0" h="18815" w="1969">
                  <a:moveTo>
                    <a:pt x="967" y="1"/>
                  </a:moveTo>
                  <a:cubicBezTo>
                    <a:pt x="434" y="1"/>
                    <a:pt x="0" y="16846"/>
                    <a:pt x="0" y="17547"/>
                  </a:cubicBezTo>
                  <a:cubicBezTo>
                    <a:pt x="0" y="18247"/>
                    <a:pt x="434" y="18814"/>
                    <a:pt x="967" y="18814"/>
                  </a:cubicBezTo>
                  <a:cubicBezTo>
                    <a:pt x="1535" y="18814"/>
                    <a:pt x="1968" y="18247"/>
                    <a:pt x="1968" y="17547"/>
                  </a:cubicBezTo>
                  <a:cubicBezTo>
                    <a:pt x="1968" y="16846"/>
                    <a:pt x="1535" y="1"/>
                    <a:pt x="9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a:off x="4653582" y="2059709"/>
              <a:ext cx="91833" cy="269403"/>
            </a:xfrm>
            <a:custGeom>
              <a:rect b="b" l="l" r="r" t="t"/>
              <a:pathLst>
                <a:path extrusionOk="0" h="18206" w="6206">
                  <a:moveTo>
                    <a:pt x="541" y="1"/>
                  </a:moveTo>
                  <a:cubicBezTo>
                    <a:pt x="539" y="1"/>
                    <a:pt x="537" y="1"/>
                    <a:pt x="534" y="2"/>
                  </a:cubicBezTo>
                  <a:cubicBezTo>
                    <a:pt x="1" y="135"/>
                    <a:pt x="3937" y="16547"/>
                    <a:pt x="4137" y="17214"/>
                  </a:cubicBezTo>
                  <a:cubicBezTo>
                    <a:pt x="4283" y="17800"/>
                    <a:pt x="4764" y="18205"/>
                    <a:pt x="5218" y="18205"/>
                  </a:cubicBezTo>
                  <a:cubicBezTo>
                    <a:pt x="5281" y="18205"/>
                    <a:pt x="5344" y="18198"/>
                    <a:pt x="5405" y="18181"/>
                  </a:cubicBezTo>
                  <a:cubicBezTo>
                    <a:pt x="5938" y="18048"/>
                    <a:pt x="6205" y="17381"/>
                    <a:pt x="6038" y="16714"/>
                  </a:cubicBezTo>
                  <a:cubicBezTo>
                    <a:pt x="5839" y="16016"/>
                    <a:pt x="1107" y="1"/>
                    <a:pt x="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a:off x="4763172" y="2011794"/>
              <a:ext cx="154501" cy="242960"/>
            </a:xfrm>
            <a:custGeom>
              <a:rect b="b" l="l" r="r" t="t"/>
              <a:pathLst>
                <a:path extrusionOk="0" h="16419" w="10441">
                  <a:moveTo>
                    <a:pt x="482" y="0"/>
                  </a:moveTo>
                  <a:cubicBezTo>
                    <a:pt x="476" y="0"/>
                    <a:pt x="471" y="2"/>
                    <a:pt x="467" y="4"/>
                  </a:cubicBezTo>
                  <a:cubicBezTo>
                    <a:pt x="0" y="271"/>
                    <a:pt x="8039" y="15081"/>
                    <a:pt x="8406" y="15682"/>
                  </a:cubicBezTo>
                  <a:cubicBezTo>
                    <a:pt x="8677" y="16150"/>
                    <a:pt x="9095" y="16418"/>
                    <a:pt x="9482" y="16418"/>
                  </a:cubicBezTo>
                  <a:cubicBezTo>
                    <a:pt x="9619" y="16418"/>
                    <a:pt x="9752" y="16385"/>
                    <a:pt x="9874" y="16316"/>
                  </a:cubicBezTo>
                  <a:cubicBezTo>
                    <a:pt x="10341" y="16049"/>
                    <a:pt x="10441" y="15315"/>
                    <a:pt x="10107" y="14714"/>
                  </a:cubicBezTo>
                  <a:cubicBezTo>
                    <a:pt x="9744" y="14120"/>
                    <a:pt x="1095" y="0"/>
                    <a:pt x="4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4856944" y="1937659"/>
              <a:ext cx="208808" cy="200373"/>
            </a:xfrm>
            <a:custGeom>
              <a:rect b="b" l="l" r="r" t="t"/>
              <a:pathLst>
                <a:path extrusionOk="0" h="13541" w="14111">
                  <a:moveTo>
                    <a:pt x="432" y="0"/>
                  </a:moveTo>
                  <a:cubicBezTo>
                    <a:pt x="418" y="0"/>
                    <a:pt x="408" y="4"/>
                    <a:pt x="401" y="10"/>
                  </a:cubicBezTo>
                  <a:cubicBezTo>
                    <a:pt x="1" y="377"/>
                    <a:pt x="11609" y="12586"/>
                    <a:pt x="12110" y="13086"/>
                  </a:cubicBezTo>
                  <a:cubicBezTo>
                    <a:pt x="12407" y="13384"/>
                    <a:pt x="12788" y="13540"/>
                    <a:pt x="13125" y="13540"/>
                  </a:cubicBezTo>
                  <a:cubicBezTo>
                    <a:pt x="13354" y="13540"/>
                    <a:pt x="13562" y="13468"/>
                    <a:pt x="13711" y="13320"/>
                  </a:cubicBezTo>
                  <a:cubicBezTo>
                    <a:pt x="14111" y="12920"/>
                    <a:pt x="14011" y="12219"/>
                    <a:pt x="13511" y="11719"/>
                  </a:cubicBezTo>
                  <a:cubicBezTo>
                    <a:pt x="13019" y="11227"/>
                    <a:pt x="1212"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4929023" y="1841268"/>
              <a:ext cx="249279" cy="146037"/>
            </a:xfrm>
            <a:custGeom>
              <a:rect b="b" l="l" r="r" t="t"/>
              <a:pathLst>
                <a:path extrusionOk="0" h="9869" w="16846">
                  <a:moveTo>
                    <a:pt x="323" y="0"/>
                  </a:moveTo>
                  <a:cubicBezTo>
                    <a:pt x="293" y="0"/>
                    <a:pt x="274" y="7"/>
                    <a:pt x="267" y="20"/>
                  </a:cubicBezTo>
                  <a:cubicBezTo>
                    <a:pt x="0" y="487"/>
                    <a:pt x="14377" y="9293"/>
                    <a:pt x="14977" y="9660"/>
                  </a:cubicBezTo>
                  <a:cubicBezTo>
                    <a:pt x="15228" y="9799"/>
                    <a:pt x="15501" y="9868"/>
                    <a:pt x="15754" y="9868"/>
                  </a:cubicBezTo>
                  <a:cubicBezTo>
                    <a:pt x="16108" y="9868"/>
                    <a:pt x="16423" y="9732"/>
                    <a:pt x="16579" y="9460"/>
                  </a:cubicBezTo>
                  <a:cubicBezTo>
                    <a:pt x="16845" y="8959"/>
                    <a:pt x="16579" y="8326"/>
                    <a:pt x="15978" y="7959"/>
                  </a:cubicBezTo>
                  <a:cubicBezTo>
                    <a:pt x="15362" y="7635"/>
                    <a:pt x="1355" y="0"/>
                    <a:pt x="3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a:off x="4973933" y="1730257"/>
              <a:ext cx="273473" cy="82910"/>
            </a:xfrm>
            <a:custGeom>
              <a:rect b="b" l="l" r="r" t="t"/>
              <a:pathLst>
                <a:path extrusionOk="0" h="5603" w="18481">
                  <a:moveTo>
                    <a:pt x="353" y="0"/>
                  </a:moveTo>
                  <a:cubicBezTo>
                    <a:pt x="220" y="0"/>
                    <a:pt x="145" y="16"/>
                    <a:pt x="134" y="50"/>
                  </a:cubicBezTo>
                  <a:cubicBezTo>
                    <a:pt x="1" y="583"/>
                    <a:pt x="16179" y="5354"/>
                    <a:pt x="16846" y="5554"/>
                  </a:cubicBezTo>
                  <a:cubicBezTo>
                    <a:pt x="16979" y="5587"/>
                    <a:pt x="17113" y="5603"/>
                    <a:pt x="17242" y="5603"/>
                  </a:cubicBezTo>
                  <a:cubicBezTo>
                    <a:pt x="17760" y="5603"/>
                    <a:pt x="18214" y="5347"/>
                    <a:pt x="18347" y="4920"/>
                  </a:cubicBezTo>
                  <a:cubicBezTo>
                    <a:pt x="18480" y="4386"/>
                    <a:pt x="18047" y="3819"/>
                    <a:pt x="17346" y="3652"/>
                  </a:cubicBezTo>
                  <a:cubicBezTo>
                    <a:pt x="16721" y="3465"/>
                    <a:pt x="2314" y="0"/>
                    <a:pt x="3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4989234" y="1598692"/>
              <a:ext cx="278400" cy="28648"/>
            </a:xfrm>
            <a:custGeom>
              <a:rect b="b" l="l" r="r" t="t"/>
              <a:pathLst>
                <a:path extrusionOk="0" h="1936" w="18814">
                  <a:moveTo>
                    <a:pt x="17546" y="1"/>
                  </a:moveTo>
                  <a:cubicBezTo>
                    <a:pt x="16846" y="1"/>
                    <a:pt x="1" y="435"/>
                    <a:pt x="1" y="968"/>
                  </a:cubicBezTo>
                  <a:cubicBezTo>
                    <a:pt x="1" y="1502"/>
                    <a:pt x="16846" y="1936"/>
                    <a:pt x="17546" y="1936"/>
                  </a:cubicBezTo>
                  <a:cubicBezTo>
                    <a:pt x="18247" y="1936"/>
                    <a:pt x="18814" y="1502"/>
                    <a:pt x="18814" y="968"/>
                  </a:cubicBezTo>
                  <a:cubicBezTo>
                    <a:pt x="18814" y="435"/>
                    <a:pt x="18247" y="1"/>
                    <a:pt x="175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4968991" y="1413369"/>
              <a:ext cx="272984" cy="82910"/>
            </a:xfrm>
            <a:custGeom>
              <a:rect b="b" l="l" r="r" t="t"/>
              <a:pathLst>
                <a:path extrusionOk="0" h="5603" w="18448">
                  <a:moveTo>
                    <a:pt x="17242" y="0"/>
                  </a:moveTo>
                  <a:cubicBezTo>
                    <a:pt x="17113" y="0"/>
                    <a:pt x="16980" y="16"/>
                    <a:pt x="16846" y="49"/>
                  </a:cubicBezTo>
                  <a:cubicBezTo>
                    <a:pt x="16146" y="250"/>
                    <a:pt x="1" y="5020"/>
                    <a:pt x="134" y="5553"/>
                  </a:cubicBezTo>
                  <a:cubicBezTo>
                    <a:pt x="143" y="5587"/>
                    <a:pt x="217" y="5603"/>
                    <a:pt x="348" y="5603"/>
                  </a:cubicBezTo>
                  <a:cubicBezTo>
                    <a:pt x="2285" y="5603"/>
                    <a:pt x="16722" y="2138"/>
                    <a:pt x="17347" y="1951"/>
                  </a:cubicBezTo>
                  <a:cubicBezTo>
                    <a:pt x="18014" y="1784"/>
                    <a:pt x="18447" y="1217"/>
                    <a:pt x="18314" y="683"/>
                  </a:cubicBezTo>
                  <a:cubicBezTo>
                    <a:pt x="18207" y="256"/>
                    <a:pt x="17759" y="0"/>
                    <a:pt x="172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5"/>
            <p:cNvSpPr/>
            <p:nvPr/>
          </p:nvSpPr>
          <p:spPr>
            <a:xfrm>
              <a:off x="4919138" y="1241392"/>
              <a:ext cx="249293" cy="145859"/>
            </a:xfrm>
            <a:custGeom>
              <a:rect b="b" l="l" r="r" t="t"/>
              <a:pathLst>
                <a:path extrusionOk="0" h="9857" w="16847">
                  <a:moveTo>
                    <a:pt x="15718" y="0"/>
                  </a:moveTo>
                  <a:cubicBezTo>
                    <a:pt x="15476" y="0"/>
                    <a:pt x="15216" y="64"/>
                    <a:pt x="14978" y="196"/>
                  </a:cubicBezTo>
                  <a:cubicBezTo>
                    <a:pt x="14378" y="563"/>
                    <a:pt x="1" y="9370"/>
                    <a:pt x="268" y="9837"/>
                  </a:cubicBezTo>
                  <a:cubicBezTo>
                    <a:pt x="275" y="9850"/>
                    <a:pt x="294" y="9856"/>
                    <a:pt x="324" y="9856"/>
                  </a:cubicBezTo>
                  <a:cubicBezTo>
                    <a:pt x="1359" y="9856"/>
                    <a:pt x="15363" y="2254"/>
                    <a:pt x="15979" y="1898"/>
                  </a:cubicBezTo>
                  <a:cubicBezTo>
                    <a:pt x="16579" y="1564"/>
                    <a:pt x="16846" y="897"/>
                    <a:pt x="16579" y="430"/>
                  </a:cubicBezTo>
                  <a:cubicBezTo>
                    <a:pt x="16418" y="148"/>
                    <a:pt x="16087" y="0"/>
                    <a:pt x="157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5"/>
            <p:cNvSpPr/>
            <p:nvPr/>
          </p:nvSpPr>
          <p:spPr>
            <a:xfrm>
              <a:off x="4843123" y="1093757"/>
              <a:ext cx="208319" cy="200551"/>
            </a:xfrm>
            <a:custGeom>
              <a:rect b="b" l="l" r="r" t="t"/>
              <a:pathLst>
                <a:path extrusionOk="0" h="13553" w="14078">
                  <a:moveTo>
                    <a:pt x="13073" y="0"/>
                  </a:moveTo>
                  <a:cubicBezTo>
                    <a:pt x="12753" y="0"/>
                    <a:pt x="12398" y="145"/>
                    <a:pt x="12110" y="433"/>
                  </a:cubicBezTo>
                  <a:cubicBezTo>
                    <a:pt x="11609" y="934"/>
                    <a:pt x="1" y="13176"/>
                    <a:pt x="368" y="13543"/>
                  </a:cubicBezTo>
                  <a:cubicBezTo>
                    <a:pt x="375" y="13549"/>
                    <a:pt x="385" y="13553"/>
                    <a:pt x="398" y="13553"/>
                  </a:cubicBezTo>
                  <a:cubicBezTo>
                    <a:pt x="1178" y="13553"/>
                    <a:pt x="12985" y="2326"/>
                    <a:pt x="13477" y="1834"/>
                  </a:cubicBezTo>
                  <a:cubicBezTo>
                    <a:pt x="13978" y="1334"/>
                    <a:pt x="14078" y="633"/>
                    <a:pt x="13677" y="233"/>
                  </a:cubicBezTo>
                  <a:cubicBezTo>
                    <a:pt x="13522" y="78"/>
                    <a:pt x="13307" y="0"/>
                    <a:pt x="130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a:off x="4745889" y="981148"/>
              <a:ext cx="154515" cy="242975"/>
            </a:xfrm>
            <a:custGeom>
              <a:rect b="b" l="l" r="r" t="t"/>
              <a:pathLst>
                <a:path extrusionOk="0" h="16420" w="10442">
                  <a:moveTo>
                    <a:pt x="9507" y="1"/>
                  </a:moveTo>
                  <a:cubicBezTo>
                    <a:pt x="9110" y="1"/>
                    <a:pt x="8677" y="262"/>
                    <a:pt x="8407" y="705"/>
                  </a:cubicBezTo>
                  <a:cubicBezTo>
                    <a:pt x="8073" y="1338"/>
                    <a:pt x="1" y="16149"/>
                    <a:pt x="468" y="16416"/>
                  </a:cubicBezTo>
                  <a:cubicBezTo>
                    <a:pt x="472" y="16418"/>
                    <a:pt x="477" y="16420"/>
                    <a:pt x="483" y="16420"/>
                  </a:cubicBezTo>
                  <a:cubicBezTo>
                    <a:pt x="1096" y="16420"/>
                    <a:pt x="9744" y="2300"/>
                    <a:pt x="10108" y="1705"/>
                  </a:cubicBezTo>
                  <a:cubicBezTo>
                    <a:pt x="10441" y="1105"/>
                    <a:pt x="10375" y="371"/>
                    <a:pt x="9908" y="104"/>
                  </a:cubicBezTo>
                  <a:cubicBezTo>
                    <a:pt x="9785" y="34"/>
                    <a:pt x="9648" y="1"/>
                    <a:pt x="95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a:off x="4634331" y="911571"/>
              <a:ext cx="91833" cy="269566"/>
            </a:xfrm>
            <a:custGeom>
              <a:rect b="b" l="l" r="r" t="t"/>
              <a:pathLst>
                <a:path extrusionOk="0" h="18217" w="6206">
                  <a:moveTo>
                    <a:pt x="5172" y="0"/>
                  </a:moveTo>
                  <a:cubicBezTo>
                    <a:pt x="4715" y="0"/>
                    <a:pt x="4280" y="404"/>
                    <a:pt x="4137" y="1003"/>
                  </a:cubicBezTo>
                  <a:cubicBezTo>
                    <a:pt x="3937" y="1671"/>
                    <a:pt x="1" y="18049"/>
                    <a:pt x="535" y="18216"/>
                  </a:cubicBezTo>
                  <a:cubicBezTo>
                    <a:pt x="537" y="18216"/>
                    <a:pt x="539" y="18217"/>
                    <a:pt x="541" y="18217"/>
                  </a:cubicBezTo>
                  <a:cubicBezTo>
                    <a:pt x="1107" y="18217"/>
                    <a:pt x="5839" y="2168"/>
                    <a:pt x="6038" y="1504"/>
                  </a:cubicBezTo>
                  <a:cubicBezTo>
                    <a:pt x="6205" y="837"/>
                    <a:pt x="5938" y="170"/>
                    <a:pt x="5405" y="36"/>
                  </a:cubicBezTo>
                  <a:cubicBezTo>
                    <a:pt x="5327" y="12"/>
                    <a:pt x="5250" y="0"/>
                    <a:pt x="51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25"/>
          <p:cNvGrpSpPr/>
          <p:nvPr/>
        </p:nvGrpSpPr>
        <p:grpSpPr>
          <a:xfrm>
            <a:off x="7550839" y="3115789"/>
            <a:ext cx="1466995" cy="1467009"/>
            <a:chOff x="3800639" y="889389"/>
            <a:chExt cx="1466995" cy="1467009"/>
          </a:xfrm>
        </p:grpSpPr>
        <p:sp>
          <p:nvSpPr>
            <p:cNvPr id="613" name="Google Shape;613;p25"/>
            <p:cNvSpPr/>
            <p:nvPr/>
          </p:nvSpPr>
          <p:spPr>
            <a:xfrm>
              <a:off x="4509455" y="889389"/>
              <a:ext cx="29136" cy="278415"/>
            </a:xfrm>
            <a:custGeom>
              <a:rect b="b" l="l" r="r" t="t"/>
              <a:pathLst>
                <a:path extrusionOk="0" h="18815" w="1969">
                  <a:moveTo>
                    <a:pt x="1001" y="1"/>
                  </a:moveTo>
                  <a:cubicBezTo>
                    <a:pt x="467" y="1"/>
                    <a:pt x="0" y="568"/>
                    <a:pt x="0" y="1268"/>
                  </a:cubicBezTo>
                  <a:cubicBezTo>
                    <a:pt x="0" y="1969"/>
                    <a:pt x="467" y="18814"/>
                    <a:pt x="1001" y="18814"/>
                  </a:cubicBezTo>
                  <a:cubicBezTo>
                    <a:pt x="1535" y="18814"/>
                    <a:pt x="1969" y="1969"/>
                    <a:pt x="1969" y="1268"/>
                  </a:cubicBezTo>
                  <a:cubicBezTo>
                    <a:pt x="1969" y="568"/>
                    <a:pt x="1535" y="1"/>
                    <a:pt x="1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a:off x="4322873" y="916676"/>
              <a:ext cx="91818" cy="269403"/>
            </a:xfrm>
            <a:custGeom>
              <a:rect b="b" l="l" r="r" t="t"/>
              <a:pathLst>
                <a:path extrusionOk="0" h="18206" w="6205">
                  <a:moveTo>
                    <a:pt x="997" y="1"/>
                  </a:moveTo>
                  <a:cubicBezTo>
                    <a:pt x="932" y="1"/>
                    <a:pt x="866" y="8"/>
                    <a:pt x="801" y="25"/>
                  </a:cubicBezTo>
                  <a:cubicBezTo>
                    <a:pt x="267" y="158"/>
                    <a:pt x="0" y="825"/>
                    <a:pt x="167" y="1492"/>
                  </a:cubicBezTo>
                  <a:cubicBezTo>
                    <a:pt x="367" y="2190"/>
                    <a:pt x="5098" y="18205"/>
                    <a:pt x="5664" y="18205"/>
                  </a:cubicBezTo>
                  <a:cubicBezTo>
                    <a:pt x="5667" y="18205"/>
                    <a:pt x="5669" y="18205"/>
                    <a:pt x="5671" y="18204"/>
                  </a:cubicBezTo>
                  <a:cubicBezTo>
                    <a:pt x="6205" y="18071"/>
                    <a:pt x="2269" y="1659"/>
                    <a:pt x="2069" y="992"/>
                  </a:cubicBezTo>
                  <a:cubicBezTo>
                    <a:pt x="1922" y="406"/>
                    <a:pt x="1467" y="1"/>
                    <a:pt x="9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4150600" y="991107"/>
              <a:ext cx="154515" cy="242886"/>
            </a:xfrm>
            <a:custGeom>
              <a:rect b="b" l="l" r="r" t="t"/>
              <a:pathLst>
                <a:path extrusionOk="0" h="16414" w="10442">
                  <a:moveTo>
                    <a:pt x="947" y="0"/>
                  </a:moveTo>
                  <a:cubicBezTo>
                    <a:pt x="814" y="0"/>
                    <a:pt x="685" y="32"/>
                    <a:pt x="568" y="98"/>
                  </a:cubicBezTo>
                  <a:cubicBezTo>
                    <a:pt x="101" y="365"/>
                    <a:pt x="1" y="1099"/>
                    <a:pt x="334" y="1699"/>
                  </a:cubicBezTo>
                  <a:cubicBezTo>
                    <a:pt x="698" y="2294"/>
                    <a:pt x="9346" y="16414"/>
                    <a:pt x="9960" y="16414"/>
                  </a:cubicBezTo>
                  <a:cubicBezTo>
                    <a:pt x="9965" y="16414"/>
                    <a:pt x="9970" y="16412"/>
                    <a:pt x="9975" y="16410"/>
                  </a:cubicBezTo>
                  <a:cubicBezTo>
                    <a:pt x="10442" y="16143"/>
                    <a:pt x="2403" y="1333"/>
                    <a:pt x="2036" y="732"/>
                  </a:cubicBezTo>
                  <a:cubicBezTo>
                    <a:pt x="1785" y="282"/>
                    <a:pt x="1348" y="0"/>
                    <a:pt x="9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4003025" y="1107859"/>
              <a:ext cx="208304" cy="200743"/>
            </a:xfrm>
            <a:custGeom>
              <a:rect b="b" l="l" r="r" t="t"/>
              <a:pathLst>
                <a:path extrusionOk="0" h="13566" w="14077">
                  <a:moveTo>
                    <a:pt x="989" y="0"/>
                  </a:moveTo>
                  <a:cubicBezTo>
                    <a:pt x="753" y="0"/>
                    <a:pt x="534" y="80"/>
                    <a:pt x="367" y="247"/>
                  </a:cubicBezTo>
                  <a:cubicBezTo>
                    <a:pt x="0" y="614"/>
                    <a:pt x="67" y="1348"/>
                    <a:pt x="567" y="1815"/>
                  </a:cubicBezTo>
                  <a:cubicBezTo>
                    <a:pt x="1060" y="2308"/>
                    <a:pt x="12932" y="13565"/>
                    <a:pt x="13651" y="13565"/>
                  </a:cubicBezTo>
                  <a:cubicBezTo>
                    <a:pt x="13662" y="13565"/>
                    <a:pt x="13671" y="13563"/>
                    <a:pt x="13676" y="13557"/>
                  </a:cubicBezTo>
                  <a:cubicBezTo>
                    <a:pt x="14077" y="13157"/>
                    <a:pt x="2468" y="948"/>
                    <a:pt x="1968" y="448"/>
                  </a:cubicBezTo>
                  <a:cubicBezTo>
                    <a:pt x="1677" y="156"/>
                    <a:pt x="1317" y="0"/>
                    <a:pt x="9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3889987" y="1258661"/>
              <a:ext cx="249279" cy="145859"/>
            </a:xfrm>
            <a:custGeom>
              <a:rect b="b" l="l" r="r" t="t"/>
              <a:pathLst>
                <a:path extrusionOk="0" h="9857" w="16846">
                  <a:moveTo>
                    <a:pt x="1128" y="1"/>
                  </a:moveTo>
                  <a:cubicBezTo>
                    <a:pt x="759" y="1"/>
                    <a:pt x="428" y="149"/>
                    <a:pt x="267" y="430"/>
                  </a:cubicBezTo>
                  <a:cubicBezTo>
                    <a:pt x="0" y="897"/>
                    <a:pt x="267" y="1565"/>
                    <a:pt x="868" y="1898"/>
                  </a:cubicBezTo>
                  <a:cubicBezTo>
                    <a:pt x="1483" y="2255"/>
                    <a:pt x="15488" y="9857"/>
                    <a:pt x="16522" y="9857"/>
                  </a:cubicBezTo>
                  <a:cubicBezTo>
                    <a:pt x="16552" y="9857"/>
                    <a:pt x="16571" y="9850"/>
                    <a:pt x="16579" y="9837"/>
                  </a:cubicBezTo>
                  <a:cubicBezTo>
                    <a:pt x="16846" y="9370"/>
                    <a:pt x="2469" y="564"/>
                    <a:pt x="1868" y="197"/>
                  </a:cubicBezTo>
                  <a:cubicBezTo>
                    <a:pt x="1630" y="65"/>
                    <a:pt x="1371"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3820882" y="1432605"/>
              <a:ext cx="273458" cy="82925"/>
            </a:xfrm>
            <a:custGeom>
              <a:rect b="b" l="l" r="r" t="t"/>
              <a:pathLst>
                <a:path extrusionOk="0" h="5604" w="18480">
                  <a:moveTo>
                    <a:pt x="1239" y="1"/>
                  </a:moveTo>
                  <a:cubicBezTo>
                    <a:pt x="722" y="1"/>
                    <a:pt x="274" y="257"/>
                    <a:pt x="167" y="684"/>
                  </a:cubicBezTo>
                  <a:cubicBezTo>
                    <a:pt x="0" y="1218"/>
                    <a:pt x="434" y="1785"/>
                    <a:pt x="1134" y="1952"/>
                  </a:cubicBezTo>
                  <a:cubicBezTo>
                    <a:pt x="1759" y="2139"/>
                    <a:pt x="16167" y="5604"/>
                    <a:pt x="18128" y="5604"/>
                  </a:cubicBezTo>
                  <a:cubicBezTo>
                    <a:pt x="18260" y="5604"/>
                    <a:pt x="18336" y="5588"/>
                    <a:pt x="18347" y="5554"/>
                  </a:cubicBezTo>
                  <a:cubicBezTo>
                    <a:pt x="18480" y="5021"/>
                    <a:pt x="2302" y="250"/>
                    <a:pt x="1635" y="50"/>
                  </a:cubicBezTo>
                  <a:cubicBezTo>
                    <a:pt x="1501" y="17"/>
                    <a:pt x="1368" y="1"/>
                    <a:pt x="1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3800639" y="1618447"/>
              <a:ext cx="278400" cy="29136"/>
            </a:xfrm>
            <a:custGeom>
              <a:rect b="b" l="l" r="r" t="t"/>
              <a:pathLst>
                <a:path extrusionOk="0" h="1969" w="18814">
                  <a:moveTo>
                    <a:pt x="1268" y="0"/>
                  </a:moveTo>
                  <a:cubicBezTo>
                    <a:pt x="568" y="0"/>
                    <a:pt x="1" y="434"/>
                    <a:pt x="1" y="968"/>
                  </a:cubicBezTo>
                  <a:cubicBezTo>
                    <a:pt x="1" y="1501"/>
                    <a:pt x="568" y="1968"/>
                    <a:pt x="1268" y="1968"/>
                  </a:cubicBezTo>
                  <a:cubicBezTo>
                    <a:pt x="1969" y="1968"/>
                    <a:pt x="18814" y="1501"/>
                    <a:pt x="18814" y="968"/>
                  </a:cubicBezTo>
                  <a:cubicBezTo>
                    <a:pt x="18814" y="434"/>
                    <a:pt x="1969" y="0"/>
                    <a:pt x="1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3826313" y="1749494"/>
              <a:ext cx="272969" cy="82925"/>
            </a:xfrm>
            <a:custGeom>
              <a:rect b="b" l="l" r="r" t="t"/>
              <a:pathLst>
                <a:path extrusionOk="0" h="5604" w="18447">
                  <a:moveTo>
                    <a:pt x="18100" y="1"/>
                  </a:moveTo>
                  <a:cubicBezTo>
                    <a:pt x="16162" y="1"/>
                    <a:pt x="1726" y="3466"/>
                    <a:pt x="1101" y="3653"/>
                  </a:cubicBezTo>
                  <a:cubicBezTo>
                    <a:pt x="434" y="3820"/>
                    <a:pt x="0" y="4387"/>
                    <a:pt x="134" y="4921"/>
                  </a:cubicBezTo>
                  <a:cubicBezTo>
                    <a:pt x="240" y="5348"/>
                    <a:pt x="689" y="5604"/>
                    <a:pt x="1222" y="5604"/>
                  </a:cubicBezTo>
                  <a:cubicBezTo>
                    <a:pt x="1356" y="5604"/>
                    <a:pt x="1495" y="5588"/>
                    <a:pt x="1635" y="5555"/>
                  </a:cubicBezTo>
                  <a:cubicBezTo>
                    <a:pt x="2302" y="5354"/>
                    <a:pt x="18447" y="584"/>
                    <a:pt x="18313" y="51"/>
                  </a:cubicBezTo>
                  <a:cubicBezTo>
                    <a:pt x="18305" y="17"/>
                    <a:pt x="18231" y="1"/>
                    <a:pt x="18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3899857" y="1858537"/>
              <a:ext cx="249279" cy="145859"/>
            </a:xfrm>
            <a:custGeom>
              <a:rect b="b" l="l" r="r" t="t"/>
              <a:pathLst>
                <a:path extrusionOk="0" h="9857" w="16846">
                  <a:moveTo>
                    <a:pt x="16522" y="1"/>
                  </a:moveTo>
                  <a:cubicBezTo>
                    <a:pt x="15488" y="1"/>
                    <a:pt x="1485" y="7603"/>
                    <a:pt x="901" y="7959"/>
                  </a:cubicBezTo>
                  <a:cubicBezTo>
                    <a:pt x="267" y="8293"/>
                    <a:pt x="0" y="8960"/>
                    <a:pt x="267" y="9427"/>
                  </a:cubicBezTo>
                  <a:cubicBezTo>
                    <a:pt x="448" y="9709"/>
                    <a:pt x="775" y="9857"/>
                    <a:pt x="1138" y="9857"/>
                  </a:cubicBezTo>
                  <a:cubicBezTo>
                    <a:pt x="1376" y="9857"/>
                    <a:pt x="1630" y="9793"/>
                    <a:pt x="1868" y="9660"/>
                  </a:cubicBezTo>
                  <a:cubicBezTo>
                    <a:pt x="2469" y="9294"/>
                    <a:pt x="16846" y="487"/>
                    <a:pt x="16579" y="20"/>
                  </a:cubicBezTo>
                  <a:cubicBezTo>
                    <a:pt x="16571" y="7"/>
                    <a:pt x="16552" y="1"/>
                    <a:pt x="16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4016846" y="1951480"/>
              <a:ext cx="208304" cy="200551"/>
            </a:xfrm>
            <a:custGeom>
              <a:rect b="b" l="l" r="r" t="t"/>
              <a:pathLst>
                <a:path extrusionOk="0" h="13553" w="14077">
                  <a:moveTo>
                    <a:pt x="13679" y="0"/>
                  </a:moveTo>
                  <a:cubicBezTo>
                    <a:pt x="12899" y="0"/>
                    <a:pt x="1092" y="11227"/>
                    <a:pt x="600" y="11719"/>
                  </a:cubicBezTo>
                  <a:cubicBezTo>
                    <a:pt x="100" y="12219"/>
                    <a:pt x="0" y="12920"/>
                    <a:pt x="400" y="13320"/>
                  </a:cubicBezTo>
                  <a:cubicBezTo>
                    <a:pt x="556" y="13475"/>
                    <a:pt x="776" y="13553"/>
                    <a:pt x="1015" y="13553"/>
                  </a:cubicBezTo>
                  <a:cubicBezTo>
                    <a:pt x="1340" y="13553"/>
                    <a:pt x="1699" y="13408"/>
                    <a:pt x="1968" y="13120"/>
                  </a:cubicBezTo>
                  <a:cubicBezTo>
                    <a:pt x="2468" y="12619"/>
                    <a:pt x="14077" y="377"/>
                    <a:pt x="13710" y="10"/>
                  </a:cubicBezTo>
                  <a:cubicBezTo>
                    <a:pt x="13703" y="4"/>
                    <a:pt x="13693" y="0"/>
                    <a:pt x="13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4167884" y="2021664"/>
              <a:ext cx="154501" cy="242975"/>
            </a:xfrm>
            <a:custGeom>
              <a:rect b="b" l="l" r="r" t="t"/>
              <a:pathLst>
                <a:path extrusionOk="0" h="16420" w="10441">
                  <a:moveTo>
                    <a:pt x="9959" y="0"/>
                  </a:moveTo>
                  <a:cubicBezTo>
                    <a:pt x="9346" y="0"/>
                    <a:pt x="697" y="14120"/>
                    <a:pt x="334" y="14715"/>
                  </a:cubicBezTo>
                  <a:cubicBezTo>
                    <a:pt x="0" y="15315"/>
                    <a:pt x="100" y="16049"/>
                    <a:pt x="534" y="16316"/>
                  </a:cubicBezTo>
                  <a:cubicBezTo>
                    <a:pt x="666" y="16386"/>
                    <a:pt x="806" y="16419"/>
                    <a:pt x="949" y="16419"/>
                  </a:cubicBezTo>
                  <a:cubicBezTo>
                    <a:pt x="1349" y="16419"/>
                    <a:pt x="1765" y="16158"/>
                    <a:pt x="2035" y="15715"/>
                  </a:cubicBezTo>
                  <a:cubicBezTo>
                    <a:pt x="2369" y="15082"/>
                    <a:pt x="10441" y="271"/>
                    <a:pt x="9974" y="4"/>
                  </a:cubicBezTo>
                  <a:cubicBezTo>
                    <a:pt x="9970" y="2"/>
                    <a:pt x="9965" y="0"/>
                    <a:pt x="99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4342124" y="2064651"/>
              <a:ext cx="91818" cy="269892"/>
            </a:xfrm>
            <a:custGeom>
              <a:rect b="b" l="l" r="r" t="t"/>
              <a:pathLst>
                <a:path extrusionOk="0" h="18239" w="6205">
                  <a:moveTo>
                    <a:pt x="5664" y="0"/>
                  </a:moveTo>
                  <a:cubicBezTo>
                    <a:pt x="5098" y="0"/>
                    <a:pt x="366" y="16049"/>
                    <a:pt x="167" y="16713"/>
                  </a:cubicBezTo>
                  <a:cubicBezTo>
                    <a:pt x="0" y="17380"/>
                    <a:pt x="267" y="18047"/>
                    <a:pt x="801" y="18214"/>
                  </a:cubicBezTo>
                  <a:cubicBezTo>
                    <a:pt x="866" y="18230"/>
                    <a:pt x="931" y="18238"/>
                    <a:pt x="996" y="18238"/>
                  </a:cubicBezTo>
                  <a:cubicBezTo>
                    <a:pt x="1467" y="18238"/>
                    <a:pt x="1922" y="17829"/>
                    <a:pt x="2069" y="17213"/>
                  </a:cubicBezTo>
                  <a:cubicBezTo>
                    <a:pt x="2269" y="16546"/>
                    <a:pt x="6205" y="168"/>
                    <a:pt x="5671" y="1"/>
                  </a:cubicBezTo>
                  <a:cubicBezTo>
                    <a:pt x="5669" y="1"/>
                    <a:pt x="5667" y="0"/>
                    <a:pt x="5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4529698" y="2077984"/>
              <a:ext cx="29136" cy="278415"/>
            </a:xfrm>
            <a:custGeom>
              <a:rect b="b" l="l" r="r" t="t"/>
              <a:pathLst>
                <a:path extrusionOk="0" h="18815" w="1969">
                  <a:moveTo>
                    <a:pt x="967" y="1"/>
                  </a:moveTo>
                  <a:cubicBezTo>
                    <a:pt x="434" y="1"/>
                    <a:pt x="0" y="16846"/>
                    <a:pt x="0" y="17547"/>
                  </a:cubicBezTo>
                  <a:cubicBezTo>
                    <a:pt x="0" y="18247"/>
                    <a:pt x="434" y="18814"/>
                    <a:pt x="967" y="18814"/>
                  </a:cubicBezTo>
                  <a:cubicBezTo>
                    <a:pt x="1535" y="18814"/>
                    <a:pt x="1968" y="18247"/>
                    <a:pt x="1968" y="17547"/>
                  </a:cubicBezTo>
                  <a:cubicBezTo>
                    <a:pt x="1968" y="16846"/>
                    <a:pt x="1535"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4653582" y="2059709"/>
              <a:ext cx="91833" cy="269403"/>
            </a:xfrm>
            <a:custGeom>
              <a:rect b="b" l="l" r="r" t="t"/>
              <a:pathLst>
                <a:path extrusionOk="0" h="18206" w="6206">
                  <a:moveTo>
                    <a:pt x="541" y="1"/>
                  </a:moveTo>
                  <a:cubicBezTo>
                    <a:pt x="539" y="1"/>
                    <a:pt x="537" y="1"/>
                    <a:pt x="534" y="2"/>
                  </a:cubicBezTo>
                  <a:cubicBezTo>
                    <a:pt x="1" y="135"/>
                    <a:pt x="3937" y="16547"/>
                    <a:pt x="4137" y="17214"/>
                  </a:cubicBezTo>
                  <a:cubicBezTo>
                    <a:pt x="4283" y="17800"/>
                    <a:pt x="4764" y="18205"/>
                    <a:pt x="5218" y="18205"/>
                  </a:cubicBezTo>
                  <a:cubicBezTo>
                    <a:pt x="5281" y="18205"/>
                    <a:pt x="5344" y="18198"/>
                    <a:pt x="5405" y="18181"/>
                  </a:cubicBezTo>
                  <a:cubicBezTo>
                    <a:pt x="5938" y="18048"/>
                    <a:pt x="6205" y="17381"/>
                    <a:pt x="6038" y="16714"/>
                  </a:cubicBezTo>
                  <a:cubicBezTo>
                    <a:pt x="5839" y="16016"/>
                    <a:pt x="1107" y="1"/>
                    <a:pt x="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4763172" y="2011794"/>
              <a:ext cx="154501" cy="242960"/>
            </a:xfrm>
            <a:custGeom>
              <a:rect b="b" l="l" r="r" t="t"/>
              <a:pathLst>
                <a:path extrusionOk="0" h="16419" w="10441">
                  <a:moveTo>
                    <a:pt x="482" y="0"/>
                  </a:moveTo>
                  <a:cubicBezTo>
                    <a:pt x="476" y="0"/>
                    <a:pt x="471" y="2"/>
                    <a:pt x="467" y="4"/>
                  </a:cubicBezTo>
                  <a:cubicBezTo>
                    <a:pt x="0" y="271"/>
                    <a:pt x="8039" y="15081"/>
                    <a:pt x="8406" y="15682"/>
                  </a:cubicBezTo>
                  <a:cubicBezTo>
                    <a:pt x="8677" y="16150"/>
                    <a:pt x="9095" y="16418"/>
                    <a:pt x="9482" y="16418"/>
                  </a:cubicBezTo>
                  <a:cubicBezTo>
                    <a:pt x="9619" y="16418"/>
                    <a:pt x="9752" y="16385"/>
                    <a:pt x="9874" y="16316"/>
                  </a:cubicBezTo>
                  <a:cubicBezTo>
                    <a:pt x="10341" y="16049"/>
                    <a:pt x="10441" y="15315"/>
                    <a:pt x="10107" y="14714"/>
                  </a:cubicBezTo>
                  <a:cubicBezTo>
                    <a:pt x="9744" y="14120"/>
                    <a:pt x="1095"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4856944" y="1937659"/>
              <a:ext cx="208808" cy="200373"/>
            </a:xfrm>
            <a:custGeom>
              <a:rect b="b" l="l" r="r" t="t"/>
              <a:pathLst>
                <a:path extrusionOk="0" h="13541" w="14111">
                  <a:moveTo>
                    <a:pt x="432" y="0"/>
                  </a:moveTo>
                  <a:cubicBezTo>
                    <a:pt x="418" y="0"/>
                    <a:pt x="408" y="4"/>
                    <a:pt x="401" y="10"/>
                  </a:cubicBezTo>
                  <a:cubicBezTo>
                    <a:pt x="1" y="377"/>
                    <a:pt x="11609" y="12586"/>
                    <a:pt x="12110" y="13086"/>
                  </a:cubicBezTo>
                  <a:cubicBezTo>
                    <a:pt x="12407" y="13384"/>
                    <a:pt x="12788" y="13540"/>
                    <a:pt x="13125" y="13540"/>
                  </a:cubicBezTo>
                  <a:cubicBezTo>
                    <a:pt x="13354" y="13540"/>
                    <a:pt x="13562" y="13468"/>
                    <a:pt x="13711" y="13320"/>
                  </a:cubicBezTo>
                  <a:cubicBezTo>
                    <a:pt x="14111" y="12920"/>
                    <a:pt x="14011" y="12219"/>
                    <a:pt x="13511" y="11719"/>
                  </a:cubicBezTo>
                  <a:cubicBezTo>
                    <a:pt x="13019" y="11227"/>
                    <a:pt x="1212"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4929023" y="1841268"/>
              <a:ext cx="249279" cy="146037"/>
            </a:xfrm>
            <a:custGeom>
              <a:rect b="b" l="l" r="r" t="t"/>
              <a:pathLst>
                <a:path extrusionOk="0" h="9869" w="16846">
                  <a:moveTo>
                    <a:pt x="323" y="0"/>
                  </a:moveTo>
                  <a:cubicBezTo>
                    <a:pt x="293" y="0"/>
                    <a:pt x="274" y="7"/>
                    <a:pt x="267" y="20"/>
                  </a:cubicBezTo>
                  <a:cubicBezTo>
                    <a:pt x="0" y="487"/>
                    <a:pt x="14377" y="9293"/>
                    <a:pt x="14977" y="9660"/>
                  </a:cubicBezTo>
                  <a:cubicBezTo>
                    <a:pt x="15228" y="9799"/>
                    <a:pt x="15501" y="9868"/>
                    <a:pt x="15754" y="9868"/>
                  </a:cubicBezTo>
                  <a:cubicBezTo>
                    <a:pt x="16108" y="9868"/>
                    <a:pt x="16423" y="9732"/>
                    <a:pt x="16579" y="9460"/>
                  </a:cubicBezTo>
                  <a:cubicBezTo>
                    <a:pt x="16845" y="8959"/>
                    <a:pt x="16579" y="8326"/>
                    <a:pt x="15978" y="7959"/>
                  </a:cubicBezTo>
                  <a:cubicBezTo>
                    <a:pt x="15362" y="7635"/>
                    <a:pt x="1355"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4973933" y="1730257"/>
              <a:ext cx="273473" cy="82910"/>
            </a:xfrm>
            <a:custGeom>
              <a:rect b="b" l="l" r="r" t="t"/>
              <a:pathLst>
                <a:path extrusionOk="0" h="5603" w="18481">
                  <a:moveTo>
                    <a:pt x="353" y="0"/>
                  </a:moveTo>
                  <a:cubicBezTo>
                    <a:pt x="220" y="0"/>
                    <a:pt x="145" y="16"/>
                    <a:pt x="134" y="50"/>
                  </a:cubicBezTo>
                  <a:cubicBezTo>
                    <a:pt x="1" y="583"/>
                    <a:pt x="16179" y="5354"/>
                    <a:pt x="16846" y="5554"/>
                  </a:cubicBezTo>
                  <a:cubicBezTo>
                    <a:pt x="16979" y="5587"/>
                    <a:pt x="17113" y="5603"/>
                    <a:pt x="17242" y="5603"/>
                  </a:cubicBezTo>
                  <a:cubicBezTo>
                    <a:pt x="17760" y="5603"/>
                    <a:pt x="18214" y="5347"/>
                    <a:pt x="18347" y="4920"/>
                  </a:cubicBezTo>
                  <a:cubicBezTo>
                    <a:pt x="18480" y="4386"/>
                    <a:pt x="18047" y="3819"/>
                    <a:pt x="17346" y="3652"/>
                  </a:cubicBezTo>
                  <a:cubicBezTo>
                    <a:pt x="16721" y="3465"/>
                    <a:pt x="2314" y="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4989234" y="1598692"/>
              <a:ext cx="278400" cy="28648"/>
            </a:xfrm>
            <a:custGeom>
              <a:rect b="b" l="l" r="r" t="t"/>
              <a:pathLst>
                <a:path extrusionOk="0" h="1936" w="18814">
                  <a:moveTo>
                    <a:pt x="17546" y="1"/>
                  </a:moveTo>
                  <a:cubicBezTo>
                    <a:pt x="16846" y="1"/>
                    <a:pt x="1" y="435"/>
                    <a:pt x="1" y="968"/>
                  </a:cubicBezTo>
                  <a:cubicBezTo>
                    <a:pt x="1" y="1502"/>
                    <a:pt x="16846" y="1936"/>
                    <a:pt x="17546" y="1936"/>
                  </a:cubicBezTo>
                  <a:cubicBezTo>
                    <a:pt x="18247" y="1936"/>
                    <a:pt x="18814" y="1502"/>
                    <a:pt x="18814" y="968"/>
                  </a:cubicBezTo>
                  <a:cubicBezTo>
                    <a:pt x="18814" y="435"/>
                    <a:pt x="18247" y="1"/>
                    <a:pt x="175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4968991" y="1413369"/>
              <a:ext cx="272984" cy="82910"/>
            </a:xfrm>
            <a:custGeom>
              <a:rect b="b" l="l" r="r" t="t"/>
              <a:pathLst>
                <a:path extrusionOk="0" h="5603" w="18448">
                  <a:moveTo>
                    <a:pt x="17242" y="0"/>
                  </a:moveTo>
                  <a:cubicBezTo>
                    <a:pt x="17113" y="0"/>
                    <a:pt x="16980" y="16"/>
                    <a:pt x="16846" y="49"/>
                  </a:cubicBezTo>
                  <a:cubicBezTo>
                    <a:pt x="16146" y="250"/>
                    <a:pt x="1" y="5020"/>
                    <a:pt x="134" y="5553"/>
                  </a:cubicBezTo>
                  <a:cubicBezTo>
                    <a:pt x="143" y="5587"/>
                    <a:pt x="217" y="5603"/>
                    <a:pt x="348" y="5603"/>
                  </a:cubicBezTo>
                  <a:cubicBezTo>
                    <a:pt x="2285" y="5603"/>
                    <a:pt x="16722" y="2138"/>
                    <a:pt x="17347" y="1951"/>
                  </a:cubicBezTo>
                  <a:cubicBezTo>
                    <a:pt x="18014" y="1784"/>
                    <a:pt x="18447" y="1217"/>
                    <a:pt x="18314" y="683"/>
                  </a:cubicBezTo>
                  <a:cubicBezTo>
                    <a:pt x="18207" y="256"/>
                    <a:pt x="17759" y="0"/>
                    <a:pt x="17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4919138" y="1241392"/>
              <a:ext cx="249293" cy="145859"/>
            </a:xfrm>
            <a:custGeom>
              <a:rect b="b" l="l" r="r" t="t"/>
              <a:pathLst>
                <a:path extrusionOk="0" h="9857" w="16847">
                  <a:moveTo>
                    <a:pt x="15718" y="0"/>
                  </a:moveTo>
                  <a:cubicBezTo>
                    <a:pt x="15476" y="0"/>
                    <a:pt x="15216" y="64"/>
                    <a:pt x="14978" y="196"/>
                  </a:cubicBezTo>
                  <a:cubicBezTo>
                    <a:pt x="14378" y="563"/>
                    <a:pt x="1" y="9370"/>
                    <a:pt x="268" y="9837"/>
                  </a:cubicBezTo>
                  <a:cubicBezTo>
                    <a:pt x="275" y="9850"/>
                    <a:pt x="294" y="9856"/>
                    <a:pt x="324" y="9856"/>
                  </a:cubicBezTo>
                  <a:cubicBezTo>
                    <a:pt x="1359" y="9856"/>
                    <a:pt x="15363" y="2254"/>
                    <a:pt x="15979" y="1898"/>
                  </a:cubicBezTo>
                  <a:cubicBezTo>
                    <a:pt x="16579" y="1564"/>
                    <a:pt x="16846" y="897"/>
                    <a:pt x="16579" y="430"/>
                  </a:cubicBezTo>
                  <a:cubicBezTo>
                    <a:pt x="16418" y="148"/>
                    <a:pt x="16087" y="0"/>
                    <a:pt x="157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4843123" y="1093757"/>
              <a:ext cx="208319" cy="200551"/>
            </a:xfrm>
            <a:custGeom>
              <a:rect b="b" l="l" r="r" t="t"/>
              <a:pathLst>
                <a:path extrusionOk="0" h="13553" w="14078">
                  <a:moveTo>
                    <a:pt x="13073" y="0"/>
                  </a:moveTo>
                  <a:cubicBezTo>
                    <a:pt x="12753" y="0"/>
                    <a:pt x="12398" y="145"/>
                    <a:pt x="12110" y="433"/>
                  </a:cubicBezTo>
                  <a:cubicBezTo>
                    <a:pt x="11609" y="934"/>
                    <a:pt x="1" y="13176"/>
                    <a:pt x="368" y="13543"/>
                  </a:cubicBezTo>
                  <a:cubicBezTo>
                    <a:pt x="375" y="13549"/>
                    <a:pt x="385" y="13553"/>
                    <a:pt x="398" y="13553"/>
                  </a:cubicBezTo>
                  <a:cubicBezTo>
                    <a:pt x="1178" y="13553"/>
                    <a:pt x="12985" y="2326"/>
                    <a:pt x="13477" y="1834"/>
                  </a:cubicBezTo>
                  <a:cubicBezTo>
                    <a:pt x="13978" y="1334"/>
                    <a:pt x="14078" y="633"/>
                    <a:pt x="13677" y="233"/>
                  </a:cubicBezTo>
                  <a:cubicBezTo>
                    <a:pt x="13522" y="78"/>
                    <a:pt x="13307" y="0"/>
                    <a:pt x="13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4745889" y="981148"/>
              <a:ext cx="154515" cy="242975"/>
            </a:xfrm>
            <a:custGeom>
              <a:rect b="b" l="l" r="r" t="t"/>
              <a:pathLst>
                <a:path extrusionOk="0" h="16420" w="10442">
                  <a:moveTo>
                    <a:pt x="9507" y="1"/>
                  </a:moveTo>
                  <a:cubicBezTo>
                    <a:pt x="9110" y="1"/>
                    <a:pt x="8677" y="262"/>
                    <a:pt x="8407" y="705"/>
                  </a:cubicBezTo>
                  <a:cubicBezTo>
                    <a:pt x="8073" y="1338"/>
                    <a:pt x="1" y="16149"/>
                    <a:pt x="468" y="16416"/>
                  </a:cubicBezTo>
                  <a:cubicBezTo>
                    <a:pt x="472" y="16418"/>
                    <a:pt x="477" y="16420"/>
                    <a:pt x="483" y="16420"/>
                  </a:cubicBezTo>
                  <a:cubicBezTo>
                    <a:pt x="1096" y="16420"/>
                    <a:pt x="9744" y="2300"/>
                    <a:pt x="10108" y="1705"/>
                  </a:cubicBezTo>
                  <a:cubicBezTo>
                    <a:pt x="10441" y="1105"/>
                    <a:pt x="10375" y="371"/>
                    <a:pt x="9908" y="104"/>
                  </a:cubicBezTo>
                  <a:cubicBezTo>
                    <a:pt x="9785" y="34"/>
                    <a:pt x="9648" y="1"/>
                    <a:pt x="95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4634331" y="911571"/>
              <a:ext cx="91833" cy="269566"/>
            </a:xfrm>
            <a:custGeom>
              <a:rect b="b" l="l" r="r" t="t"/>
              <a:pathLst>
                <a:path extrusionOk="0" h="18217" w="6206">
                  <a:moveTo>
                    <a:pt x="5172" y="0"/>
                  </a:moveTo>
                  <a:cubicBezTo>
                    <a:pt x="4715" y="0"/>
                    <a:pt x="4280" y="404"/>
                    <a:pt x="4137" y="1003"/>
                  </a:cubicBezTo>
                  <a:cubicBezTo>
                    <a:pt x="3937" y="1671"/>
                    <a:pt x="1" y="18049"/>
                    <a:pt x="535" y="18216"/>
                  </a:cubicBezTo>
                  <a:cubicBezTo>
                    <a:pt x="537" y="18216"/>
                    <a:pt x="539" y="18217"/>
                    <a:pt x="541" y="18217"/>
                  </a:cubicBezTo>
                  <a:cubicBezTo>
                    <a:pt x="1107" y="18217"/>
                    <a:pt x="5839" y="2168"/>
                    <a:pt x="6038" y="1504"/>
                  </a:cubicBezTo>
                  <a:cubicBezTo>
                    <a:pt x="6205" y="837"/>
                    <a:pt x="5938" y="170"/>
                    <a:pt x="5405" y="36"/>
                  </a:cubicBezTo>
                  <a:cubicBezTo>
                    <a:pt x="5327" y="12"/>
                    <a:pt x="5250" y="0"/>
                    <a:pt x="51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25"/>
          <p:cNvGrpSpPr/>
          <p:nvPr/>
        </p:nvGrpSpPr>
        <p:grpSpPr>
          <a:xfrm>
            <a:off x="7292472" y="-690260"/>
            <a:ext cx="2581666" cy="2464432"/>
            <a:chOff x="3623439" y="713106"/>
            <a:chExt cx="1821409" cy="1819575"/>
          </a:xfrm>
        </p:grpSpPr>
        <p:sp>
          <p:nvSpPr>
            <p:cNvPr id="638" name="Google Shape;638;p25"/>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25"/>
          <p:cNvGrpSpPr/>
          <p:nvPr/>
        </p:nvGrpSpPr>
        <p:grpSpPr>
          <a:xfrm>
            <a:off x="8115246" y="226258"/>
            <a:ext cx="783721" cy="758304"/>
            <a:chOff x="9722834" y="601033"/>
            <a:chExt cx="783721" cy="758304"/>
          </a:xfrm>
        </p:grpSpPr>
        <p:sp>
          <p:nvSpPr>
            <p:cNvPr id="663" name="Google Shape;663;p25"/>
            <p:cNvSpPr/>
            <p:nvPr/>
          </p:nvSpPr>
          <p:spPr>
            <a:xfrm>
              <a:off x="9818421" y="748015"/>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9722834" y="11775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10087827" y="601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10292550" y="9004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7" name="Shape 667"/>
        <p:cNvGrpSpPr/>
        <p:nvPr/>
      </p:nvGrpSpPr>
      <p:grpSpPr>
        <a:xfrm>
          <a:off x="0" y="0"/>
          <a:ext cx="0" cy="0"/>
          <a:chOff x="0" y="0"/>
          <a:chExt cx="0" cy="0"/>
        </a:xfrm>
      </p:grpSpPr>
      <p:grpSp>
        <p:nvGrpSpPr>
          <p:cNvPr id="668" name="Google Shape;668;p26"/>
          <p:cNvGrpSpPr/>
          <p:nvPr/>
        </p:nvGrpSpPr>
        <p:grpSpPr>
          <a:xfrm>
            <a:off x="7965190" y="332008"/>
            <a:ext cx="539212" cy="601381"/>
            <a:chOff x="7965190" y="332008"/>
            <a:chExt cx="539212" cy="601381"/>
          </a:xfrm>
        </p:grpSpPr>
        <p:sp>
          <p:nvSpPr>
            <p:cNvPr id="669" name="Google Shape;669;p26"/>
            <p:cNvSpPr/>
            <p:nvPr/>
          </p:nvSpPr>
          <p:spPr>
            <a:xfrm>
              <a:off x="8380146" y="7013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6"/>
            <p:cNvSpPr/>
            <p:nvPr/>
          </p:nvSpPr>
          <p:spPr>
            <a:xfrm flipH="1">
              <a:off x="7965190" y="33200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26"/>
          <p:cNvGrpSpPr/>
          <p:nvPr/>
        </p:nvGrpSpPr>
        <p:grpSpPr>
          <a:xfrm>
            <a:off x="982904" y="331999"/>
            <a:ext cx="276863" cy="347663"/>
            <a:chOff x="982904" y="331999"/>
            <a:chExt cx="276863" cy="347663"/>
          </a:xfrm>
        </p:grpSpPr>
        <p:sp>
          <p:nvSpPr>
            <p:cNvPr id="672" name="Google Shape;672;p26"/>
            <p:cNvSpPr/>
            <p:nvPr/>
          </p:nvSpPr>
          <p:spPr>
            <a:xfrm>
              <a:off x="982904" y="4978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6"/>
            <p:cNvSpPr/>
            <p:nvPr/>
          </p:nvSpPr>
          <p:spPr>
            <a:xfrm rot="10800000">
              <a:off x="1134104" y="3319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26"/>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675" name="Google Shape;675;p26"/>
          <p:cNvGrpSpPr/>
          <p:nvPr/>
        </p:nvGrpSpPr>
        <p:grpSpPr>
          <a:xfrm>
            <a:off x="7260720" y="-530676"/>
            <a:ext cx="3613895" cy="1789295"/>
            <a:chOff x="-15989125" y="-2045000"/>
            <a:chExt cx="3242325" cy="1605325"/>
          </a:xfrm>
        </p:grpSpPr>
        <p:sp>
          <p:nvSpPr>
            <p:cNvPr id="676" name="Google Shape;676;p26"/>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6"/>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6"/>
          <p:cNvGrpSpPr/>
          <p:nvPr/>
        </p:nvGrpSpPr>
        <p:grpSpPr>
          <a:xfrm flipH="1">
            <a:off x="-1729130" y="-530676"/>
            <a:ext cx="3613895" cy="1789295"/>
            <a:chOff x="-15989125" y="-2045000"/>
            <a:chExt cx="3242325" cy="1605325"/>
          </a:xfrm>
        </p:grpSpPr>
        <p:sp>
          <p:nvSpPr>
            <p:cNvPr id="685" name="Google Shape;685;p26"/>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6"/>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6"/>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6"/>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6"/>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SECTION_TITLE_AND_DESCRIPTION_1_1_1_2">
    <p:spTree>
      <p:nvGrpSpPr>
        <p:cNvPr id="693" name="Shape 693"/>
        <p:cNvGrpSpPr/>
        <p:nvPr/>
      </p:nvGrpSpPr>
      <p:grpSpPr>
        <a:xfrm>
          <a:off x="0" y="0"/>
          <a:ext cx="0" cy="0"/>
          <a:chOff x="0" y="0"/>
          <a:chExt cx="0" cy="0"/>
        </a:xfrm>
      </p:grpSpPr>
      <p:grpSp>
        <p:nvGrpSpPr>
          <p:cNvPr id="694" name="Google Shape;694;p27"/>
          <p:cNvGrpSpPr/>
          <p:nvPr/>
        </p:nvGrpSpPr>
        <p:grpSpPr>
          <a:xfrm>
            <a:off x="317609" y="396253"/>
            <a:ext cx="895746" cy="790450"/>
            <a:chOff x="9715584" y="471078"/>
            <a:chExt cx="895746" cy="790450"/>
          </a:xfrm>
        </p:grpSpPr>
        <p:sp>
          <p:nvSpPr>
            <p:cNvPr id="695" name="Google Shape;695;p27"/>
            <p:cNvSpPr/>
            <p:nvPr/>
          </p:nvSpPr>
          <p:spPr>
            <a:xfrm>
              <a:off x="10168296" y="47107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7"/>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p:nvPr/>
          </p:nvSpPr>
          <p:spPr>
            <a:xfrm>
              <a:off x="10397325" y="7242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27"/>
          <p:cNvGrpSpPr/>
          <p:nvPr/>
        </p:nvGrpSpPr>
        <p:grpSpPr>
          <a:xfrm flipH="1">
            <a:off x="7932846" y="396241"/>
            <a:ext cx="895746" cy="790461"/>
            <a:chOff x="9715584" y="471066"/>
            <a:chExt cx="895746" cy="790461"/>
          </a:xfrm>
        </p:grpSpPr>
        <p:sp>
          <p:nvSpPr>
            <p:cNvPr id="700" name="Google Shape;700;p27"/>
            <p:cNvSpPr/>
            <p:nvPr/>
          </p:nvSpPr>
          <p:spPr>
            <a:xfrm rot="-8100000">
              <a:off x="9925171" y="481009"/>
              <a:ext cx="124253" cy="232080"/>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7"/>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7"/>
            <p:cNvSpPr/>
            <p:nvPr/>
          </p:nvSpPr>
          <p:spPr>
            <a:xfrm>
              <a:off x="10397325" y="66707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27"/>
          <p:cNvSpPr txBox="1"/>
          <p:nvPr>
            <p:ph type="title"/>
          </p:nvPr>
        </p:nvSpPr>
        <p:spPr>
          <a:xfrm>
            <a:off x="804900" y="3631267"/>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05" name="Google Shape;705;p27"/>
          <p:cNvSpPr txBox="1"/>
          <p:nvPr>
            <p:ph idx="1" type="subTitle"/>
          </p:nvPr>
        </p:nvSpPr>
        <p:spPr>
          <a:xfrm>
            <a:off x="804900" y="396244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06" name="Google Shape;706;p27"/>
          <p:cNvSpPr txBox="1"/>
          <p:nvPr>
            <p:ph idx="2" type="title"/>
          </p:nvPr>
        </p:nvSpPr>
        <p:spPr>
          <a:xfrm>
            <a:off x="3406650" y="3631267"/>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07" name="Google Shape;707;p27"/>
          <p:cNvSpPr txBox="1"/>
          <p:nvPr>
            <p:ph idx="3" type="subTitle"/>
          </p:nvPr>
        </p:nvSpPr>
        <p:spPr>
          <a:xfrm>
            <a:off x="3406650" y="396244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08" name="Google Shape;708;p27"/>
          <p:cNvSpPr txBox="1"/>
          <p:nvPr>
            <p:ph idx="4" type="title"/>
          </p:nvPr>
        </p:nvSpPr>
        <p:spPr>
          <a:xfrm>
            <a:off x="6008400" y="3631267"/>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09" name="Google Shape;709;p27"/>
          <p:cNvSpPr txBox="1"/>
          <p:nvPr>
            <p:ph idx="5" type="subTitle"/>
          </p:nvPr>
        </p:nvSpPr>
        <p:spPr>
          <a:xfrm>
            <a:off x="6008400" y="396244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0" name="Google Shape;710;p27"/>
          <p:cNvSpPr txBox="1"/>
          <p:nvPr>
            <p:ph idx="6" type="title"/>
          </p:nvPr>
        </p:nvSpPr>
        <p:spPr>
          <a:xfrm>
            <a:off x="804900" y="1975030"/>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11" name="Google Shape;711;p27"/>
          <p:cNvSpPr txBox="1"/>
          <p:nvPr>
            <p:ph idx="7" type="subTitle"/>
          </p:nvPr>
        </p:nvSpPr>
        <p:spPr>
          <a:xfrm>
            <a:off x="804900" y="230608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2" name="Google Shape;712;p27"/>
          <p:cNvSpPr txBox="1"/>
          <p:nvPr>
            <p:ph idx="8" type="title"/>
          </p:nvPr>
        </p:nvSpPr>
        <p:spPr>
          <a:xfrm>
            <a:off x="3406650" y="1975030"/>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13" name="Google Shape;713;p27"/>
          <p:cNvSpPr txBox="1"/>
          <p:nvPr>
            <p:ph idx="9" type="subTitle"/>
          </p:nvPr>
        </p:nvSpPr>
        <p:spPr>
          <a:xfrm>
            <a:off x="3406650" y="230608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4" name="Google Shape;714;p27"/>
          <p:cNvSpPr txBox="1"/>
          <p:nvPr>
            <p:ph idx="13" type="title"/>
          </p:nvPr>
        </p:nvSpPr>
        <p:spPr>
          <a:xfrm>
            <a:off x="6008400" y="1975030"/>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15" name="Google Shape;715;p27"/>
          <p:cNvSpPr txBox="1"/>
          <p:nvPr>
            <p:ph idx="14" type="subTitle"/>
          </p:nvPr>
        </p:nvSpPr>
        <p:spPr>
          <a:xfrm>
            <a:off x="6008400" y="230608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6" name="Google Shape;716;p27"/>
          <p:cNvSpPr txBox="1"/>
          <p:nvPr>
            <p:ph idx="15"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717" name="Shape 717"/>
        <p:cNvGrpSpPr/>
        <p:nvPr/>
      </p:nvGrpSpPr>
      <p:grpSpPr>
        <a:xfrm>
          <a:off x="0" y="0"/>
          <a:ext cx="0" cy="0"/>
          <a:chOff x="0" y="0"/>
          <a:chExt cx="0" cy="0"/>
        </a:xfrm>
      </p:grpSpPr>
      <p:grpSp>
        <p:nvGrpSpPr>
          <p:cNvPr id="718" name="Google Shape;718;p28"/>
          <p:cNvGrpSpPr/>
          <p:nvPr/>
        </p:nvGrpSpPr>
        <p:grpSpPr>
          <a:xfrm>
            <a:off x="6836609" y="3836365"/>
            <a:ext cx="2581666" cy="2464432"/>
            <a:chOff x="3623439" y="713106"/>
            <a:chExt cx="1821409" cy="1819575"/>
          </a:xfrm>
        </p:grpSpPr>
        <p:sp>
          <p:nvSpPr>
            <p:cNvPr id="719" name="Google Shape;719;p28"/>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28"/>
          <p:cNvGrpSpPr/>
          <p:nvPr/>
        </p:nvGrpSpPr>
        <p:grpSpPr>
          <a:xfrm rot="899983">
            <a:off x="6742685" y="-448328"/>
            <a:ext cx="3521511" cy="1743554"/>
            <a:chOff x="-15989125" y="-2045000"/>
            <a:chExt cx="3242325" cy="1605325"/>
          </a:xfrm>
        </p:grpSpPr>
        <p:sp>
          <p:nvSpPr>
            <p:cNvPr id="744" name="Google Shape;744;p28"/>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28"/>
          <p:cNvGrpSpPr/>
          <p:nvPr/>
        </p:nvGrpSpPr>
        <p:grpSpPr>
          <a:xfrm rot="10800000">
            <a:off x="402634" y="440977"/>
            <a:ext cx="620942" cy="544246"/>
            <a:chOff x="9805009" y="622040"/>
            <a:chExt cx="620942" cy="544246"/>
          </a:xfrm>
        </p:grpSpPr>
        <p:sp>
          <p:nvSpPr>
            <p:cNvPr id="753" name="Google Shape;753;p28"/>
            <p:cNvSpPr/>
            <p:nvPr/>
          </p:nvSpPr>
          <p:spPr>
            <a:xfrm>
              <a:off x="9930671" y="8179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a:off x="9805009" y="98447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8"/>
            <p:cNvSpPr/>
            <p:nvPr/>
          </p:nvSpPr>
          <p:spPr>
            <a:xfrm flipH="1" rot="-9899941">
              <a:off x="10176306" y="637409"/>
              <a:ext cx="186365" cy="513496"/>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28"/>
          <p:cNvGrpSpPr/>
          <p:nvPr/>
        </p:nvGrpSpPr>
        <p:grpSpPr>
          <a:xfrm>
            <a:off x="7729359" y="3605687"/>
            <a:ext cx="1257194" cy="1326739"/>
            <a:chOff x="7729359" y="3605687"/>
            <a:chExt cx="1257194" cy="1326739"/>
          </a:xfrm>
        </p:grpSpPr>
        <p:grpSp>
          <p:nvGrpSpPr>
            <p:cNvPr id="757" name="Google Shape;757;p28"/>
            <p:cNvGrpSpPr/>
            <p:nvPr/>
          </p:nvGrpSpPr>
          <p:grpSpPr>
            <a:xfrm>
              <a:off x="7729359" y="4430403"/>
              <a:ext cx="762046" cy="502023"/>
              <a:chOff x="9805009" y="817903"/>
              <a:chExt cx="762046" cy="502023"/>
            </a:xfrm>
          </p:grpSpPr>
          <p:sp>
            <p:nvSpPr>
              <p:cNvPr id="758" name="Google Shape;758;p28"/>
              <p:cNvSpPr/>
              <p:nvPr/>
            </p:nvSpPr>
            <p:spPr>
              <a:xfrm>
                <a:off x="9930671" y="8179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8"/>
              <p:cNvSpPr/>
              <p:nvPr/>
            </p:nvSpPr>
            <p:spPr>
              <a:xfrm>
                <a:off x="9805009" y="98447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8"/>
              <p:cNvSpPr/>
              <p:nvPr/>
            </p:nvSpPr>
            <p:spPr>
              <a:xfrm>
                <a:off x="10353050" y="98447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28"/>
            <p:cNvSpPr/>
            <p:nvPr/>
          </p:nvSpPr>
          <p:spPr>
            <a:xfrm rot="-2700000">
              <a:off x="8798444" y="3615630"/>
              <a:ext cx="124253" cy="232080"/>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 name="Google Shape;762;p28"/>
          <p:cNvSpPr txBox="1"/>
          <p:nvPr>
            <p:ph idx="1" type="subTitle"/>
          </p:nvPr>
        </p:nvSpPr>
        <p:spPr>
          <a:xfrm>
            <a:off x="4805450" y="2768125"/>
            <a:ext cx="3246600" cy="847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atin typeface="Nunito Sans"/>
                <a:ea typeface="Nunito Sans"/>
                <a:cs typeface="Nunito Sans"/>
                <a:sym typeface="Nunito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3" name="Google Shape;763;p28"/>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64" name="Shape 764"/>
        <p:cNvGrpSpPr/>
        <p:nvPr/>
      </p:nvGrpSpPr>
      <p:grpSpPr>
        <a:xfrm>
          <a:off x="0" y="0"/>
          <a:ext cx="0" cy="0"/>
          <a:chOff x="0" y="0"/>
          <a:chExt cx="0" cy="0"/>
        </a:xfrm>
      </p:grpSpPr>
      <p:grpSp>
        <p:nvGrpSpPr>
          <p:cNvPr id="765" name="Google Shape;765;p29"/>
          <p:cNvGrpSpPr/>
          <p:nvPr/>
        </p:nvGrpSpPr>
        <p:grpSpPr>
          <a:xfrm>
            <a:off x="8430896" y="4430402"/>
            <a:ext cx="1486634" cy="1419086"/>
            <a:chOff x="3623439" y="713106"/>
            <a:chExt cx="1821409" cy="1819575"/>
          </a:xfrm>
        </p:grpSpPr>
        <p:sp>
          <p:nvSpPr>
            <p:cNvPr id="766" name="Google Shape;766;p2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29"/>
          <p:cNvGrpSpPr/>
          <p:nvPr/>
        </p:nvGrpSpPr>
        <p:grpSpPr>
          <a:xfrm>
            <a:off x="-770254" y="4430402"/>
            <a:ext cx="1486634" cy="1419086"/>
            <a:chOff x="3623439" y="713106"/>
            <a:chExt cx="1821409" cy="1819575"/>
          </a:xfrm>
        </p:grpSpPr>
        <p:sp>
          <p:nvSpPr>
            <p:cNvPr id="791" name="Google Shape;791;p2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29"/>
          <p:cNvSpPr txBox="1"/>
          <p:nvPr>
            <p:ph type="title"/>
          </p:nvPr>
        </p:nvSpPr>
        <p:spPr>
          <a:xfrm>
            <a:off x="1354200" y="3377337"/>
            <a:ext cx="2330700" cy="60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800"/>
              <a:buNone/>
              <a:defRPr sz="2500"/>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816" name="Google Shape;816;p29"/>
          <p:cNvSpPr txBox="1"/>
          <p:nvPr>
            <p:ph idx="1" type="subTitle"/>
          </p:nvPr>
        </p:nvSpPr>
        <p:spPr>
          <a:xfrm>
            <a:off x="713100" y="3891031"/>
            <a:ext cx="36129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7" name="Google Shape;817;p29"/>
          <p:cNvSpPr txBox="1"/>
          <p:nvPr>
            <p:ph idx="2" type="title"/>
          </p:nvPr>
        </p:nvSpPr>
        <p:spPr>
          <a:xfrm>
            <a:off x="5477400" y="3377313"/>
            <a:ext cx="2330700" cy="60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8" name="Google Shape;818;p29"/>
          <p:cNvSpPr txBox="1"/>
          <p:nvPr>
            <p:ph idx="3" type="subTitle"/>
          </p:nvPr>
        </p:nvSpPr>
        <p:spPr>
          <a:xfrm>
            <a:off x="4854600" y="3891013"/>
            <a:ext cx="35763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19" name="Google Shape;819;p29"/>
          <p:cNvSpPr txBox="1"/>
          <p:nvPr>
            <p:ph idx="4" type="title"/>
          </p:nvPr>
        </p:nvSpPr>
        <p:spPr>
          <a:xfrm>
            <a:off x="3944475" y="1554675"/>
            <a:ext cx="12552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_2">
    <p:spTree>
      <p:nvGrpSpPr>
        <p:cNvPr id="820" name="Shape 820"/>
        <p:cNvGrpSpPr/>
        <p:nvPr/>
      </p:nvGrpSpPr>
      <p:grpSpPr>
        <a:xfrm>
          <a:off x="0" y="0"/>
          <a:ext cx="0" cy="0"/>
          <a:chOff x="0" y="0"/>
          <a:chExt cx="0" cy="0"/>
        </a:xfrm>
      </p:grpSpPr>
      <p:sp>
        <p:nvSpPr>
          <p:cNvPr id="821" name="Google Shape;821;p30"/>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822" name="Google Shape;822;p30"/>
          <p:cNvGrpSpPr/>
          <p:nvPr/>
        </p:nvGrpSpPr>
        <p:grpSpPr>
          <a:xfrm>
            <a:off x="402391" y="398785"/>
            <a:ext cx="8319438" cy="4391252"/>
            <a:chOff x="7669111" y="-4384127"/>
            <a:chExt cx="5026547" cy="2653164"/>
          </a:xfrm>
        </p:grpSpPr>
        <p:sp>
          <p:nvSpPr>
            <p:cNvPr id="823" name="Google Shape;823;p30"/>
            <p:cNvSpPr/>
            <p:nvPr/>
          </p:nvSpPr>
          <p:spPr>
            <a:xfrm>
              <a:off x="12349994" y="-4334452"/>
              <a:ext cx="75075" cy="140225"/>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12119200" y="-4100435"/>
              <a:ext cx="75925" cy="109850"/>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8452899" y="-3030105"/>
              <a:ext cx="72575" cy="125725"/>
            </a:xfrm>
            <a:custGeom>
              <a:rect b="b" l="l" r="r" t="t"/>
              <a:pathLst>
                <a:path extrusionOk="0" h="5029" w="2903">
                  <a:moveTo>
                    <a:pt x="617" y="0"/>
                  </a:moveTo>
                  <a:cubicBezTo>
                    <a:pt x="547" y="0"/>
                    <a:pt x="475" y="8"/>
                    <a:pt x="401" y="25"/>
                  </a:cubicBezTo>
                  <a:lnTo>
                    <a:pt x="1" y="526"/>
                  </a:lnTo>
                  <a:cubicBezTo>
                    <a:pt x="668" y="1927"/>
                    <a:pt x="901" y="3528"/>
                    <a:pt x="701" y="5029"/>
                  </a:cubicBezTo>
                  <a:cubicBezTo>
                    <a:pt x="1288" y="4861"/>
                    <a:pt x="1922" y="4787"/>
                    <a:pt x="2543" y="4787"/>
                  </a:cubicBezTo>
                  <a:cubicBezTo>
                    <a:pt x="2664" y="4787"/>
                    <a:pt x="2784" y="4790"/>
                    <a:pt x="2903" y="4795"/>
                  </a:cubicBezTo>
                  <a:cubicBezTo>
                    <a:pt x="2702" y="3761"/>
                    <a:pt x="2436" y="2727"/>
                    <a:pt x="2102" y="1693"/>
                  </a:cubicBezTo>
                  <a:cubicBezTo>
                    <a:pt x="1888" y="930"/>
                    <a:pt x="1368" y="0"/>
                    <a:pt x="617"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10575336" y="-3846844"/>
              <a:ext cx="148450" cy="145950"/>
            </a:xfrm>
            <a:custGeom>
              <a:rect b="b" l="l" r="r" t="t"/>
              <a:pathLst>
                <a:path extrusionOk="0" h="5838" w="5938">
                  <a:moveTo>
                    <a:pt x="3870" y="0"/>
                  </a:moveTo>
                  <a:cubicBezTo>
                    <a:pt x="3536" y="501"/>
                    <a:pt x="3269" y="1001"/>
                    <a:pt x="3036" y="1535"/>
                  </a:cubicBezTo>
                  <a:lnTo>
                    <a:pt x="3370" y="1301"/>
                  </a:lnTo>
                  <a:lnTo>
                    <a:pt x="3370" y="1301"/>
                  </a:lnTo>
                  <a:cubicBezTo>
                    <a:pt x="3036" y="2002"/>
                    <a:pt x="2669" y="2702"/>
                    <a:pt x="2135" y="3236"/>
                  </a:cubicBezTo>
                  <a:cubicBezTo>
                    <a:pt x="1734" y="3590"/>
                    <a:pt x="1182" y="3844"/>
                    <a:pt x="646" y="3844"/>
                  </a:cubicBezTo>
                  <a:cubicBezTo>
                    <a:pt x="424" y="3844"/>
                    <a:pt x="205" y="3801"/>
                    <a:pt x="0" y="3703"/>
                  </a:cubicBezTo>
                  <a:lnTo>
                    <a:pt x="0" y="3703"/>
                  </a:lnTo>
                  <a:cubicBezTo>
                    <a:pt x="601" y="4270"/>
                    <a:pt x="968" y="5037"/>
                    <a:pt x="1101" y="5838"/>
                  </a:cubicBezTo>
                  <a:cubicBezTo>
                    <a:pt x="3036" y="5271"/>
                    <a:pt x="4771" y="4037"/>
                    <a:pt x="5938" y="2402"/>
                  </a:cubicBezTo>
                  <a:cubicBezTo>
                    <a:pt x="5137" y="1702"/>
                    <a:pt x="4437" y="901"/>
                    <a:pt x="387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9694445" y="-2784264"/>
              <a:ext cx="78400" cy="96425"/>
            </a:xfrm>
            <a:custGeom>
              <a:rect b="b" l="l" r="r" t="t"/>
              <a:pathLst>
                <a:path extrusionOk="0" h="3857" w="3136">
                  <a:moveTo>
                    <a:pt x="2941" y="3214"/>
                  </a:moveTo>
                  <a:cubicBezTo>
                    <a:pt x="2934" y="3214"/>
                    <a:pt x="2928" y="3214"/>
                    <a:pt x="2921" y="3214"/>
                  </a:cubicBezTo>
                  <a:lnTo>
                    <a:pt x="2921" y="3214"/>
                  </a:lnTo>
                  <a:cubicBezTo>
                    <a:pt x="2991" y="3238"/>
                    <a:pt x="3063" y="3256"/>
                    <a:pt x="3136" y="3269"/>
                  </a:cubicBezTo>
                  <a:cubicBezTo>
                    <a:pt x="3070" y="3231"/>
                    <a:pt x="3005" y="3214"/>
                    <a:pt x="2941" y="3214"/>
                  </a:cubicBezTo>
                  <a:close/>
                  <a:moveTo>
                    <a:pt x="1968" y="0"/>
                  </a:moveTo>
                  <a:cubicBezTo>
                    <a:pt x="1368" y="0"/>
                    <a:pt x="768" y="167"/>
                    <a:pt x="267" y="467"/>
                  </a:cubicBezTo>
                  <a:cubicBezTo>
                    <a:pt x="167" y="501"/>
                    <a:pt x="100" y="567"/>
                    <a:pt x="67" y="667"/>
                  </a:cubicBezTo>
                  <a:cubicBezTo>
                    <a:pt x="0" y="768"/>
                    <a:pt x="34" y="868"/>
                    <a:pt x="34" y="968"/>
                  </a:cubicBezTo>
                  <a:cubicBezTo>
                    <a:pt x="134" y="1535"/>
                    <a:pt x="267" y="2102"/>
                    <a:pt x="467" y="2636"/>
                  </a:cubicBezTo>
                  <a:cubicBezTo>
                    <a:pt x="567" y="2969"/>
                    <a:pt x="734" y="3303"/>
                    <a:pt x="1001" y="3570"/>
                  </a:cubicBezTo>
                  <a:cubicBezTo>
                    <a:pt x="1195" y="3739"/>
                    <a:pt x="1442" y="3856"/>
                    <a:pt x="1690" y="3856"/>
                  </a:cubicBezTo>
                  <a:cubicBezTo>
                    <a:pt x="1784" y="3856"/>
                    <a:pt x="1877" y="3840"/>
                    <a:pt x="1968" y="3803"/>
                  </a:cubicBezTo>
                  <a:cubicBezTo>
                    <a:pt x="2322" y="3640"/>
                    <a:pt x="2609" y="3232"/>
                    <a:pt x="2921" y="3214"/>
                  </a:cubicBezTo>
                  <a:lnTo>
                    <a:pt x="2921" y="3214"/>
                  </a:lnTo>
                  <a:cubicBezTo>
                    <a:pt x="2098" y="2941"/>
                    <a:pt x="1520" y="1998"/>
                    <a:pt x="1735" y="1168"/>
                  </a:cubicBezTo>
                  <a:lnTo>
                    <a:pt x="1735" y="1168"/>
                  </a:lnTo>
                  <a:lnTo>
                    <a:pt x="1702" y="1568"/>
                  </a:lnTo>
                  <a:cubicBezTo>
                    <a:pt x="1768" y="1034"/>
                    <a:pt x="1868" y="534"/>
                    <a:pt x="1968" y="0"/>
                  </a:cubicBezTo>
                  <a:close/>
                </a:path>
              </a:pathLst>
            </a:custGeom>
            <a:solidFill>
              <a:srgbClr val="FF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rot="5400000">
              <a:off x="7901650" y="-3632150"/>
              <a:ext cx="289400" cy="201825"/>
            </a:xfrm>
            <a:custGeom>
              <a:rect b="b" l="l" r="r" t="t"/>
              <a:pathLst>
                <a:path extrusionOk="0" fill="none" h="8073" w="11576">
                  <a:moveTo>
                    <a:pt x="167" y="8073"/>
                  </a:moveTo>
                  <a:cubicBezTo>
                    <a:pt x="0" y="6405"/>
                    <a:pt x="634" y="4637"/>
                    <a:pt x="1868" y="3503"/>
                  </a:cubicBezTo>
                  <a:cubicBezTo>
                    <a:pt x="2202" y="3169"/>
                    <a:pt x="2636" y="2869"/>
                    <a:pt x="3103" y="2936"/>
                  </a:cubicBezTo>
                  <a:cubicBezTo>
                    <a:pt x="3536" y="2969"/>
                    <a:pt x="3870" y="3336"/>
                    <a:pt x="4103" y="3703"/>
                  </a:cubicBezTo>
                  <a:cubicBezTo>
                    <a:pt x="4303" y="3970"/>
                    <a:pt x="4470" y="4303"/>
                    <a:pt x="4437" y="4670"/>
                  </a:cubicBezTo>
                  <a:cubicBezTo>
                    <a:pt x="4437" y="5004"/>
                    <a:pt x="4237" y="5371"/>
                    <a:pt x="3903" y="5471"/>
                  </a:cubicBezTo>
                  <a:cubicBezTo>
                    <a:pt x="3470" y="5571"/>
                    <a:pt x="3069" y="5204"/>
                    <a:pt x="2969" y="4804"/>
                  </a:cubicBezTo>
                  <a:cubicBezTo>
                    <a:pt x="2869" y="4403"/>
                    <a:pt x="3036" y="3970"/>
                    <a:pt x="3236" y="3603"/>
                  </a:cubicBezTo>
                  <a:cubicBezTo>
                    <a:pt x="3570" y="3036"/>
                    <a:pt x="4070" y="2535"/>
                    <a:pt x="4704" y="2402"/>
                  </a:cubicBezTo>
                  <a:cubicBezTo>
                    <a:pt x="5338" y="2268"/>
                    <a:pt x="6105" y="2635"/>
                    <a:pt x="6238" y="3269"/>
                  </a:cubicBezTo>
                  <a:cubicBezTo>
                    <a:pt x="6338" y="3703"/>
                    <a:pt x="5938" y="4237"/>
                    <a:pt x="5538" y="4003"/>
                  </a:cubicBezTo>
                  <a:cubicBezTo>
                    <a:pt x="5137" y="3236"/>
                    <a:pt x="5504" y="2235"/>
                    <a:pt x="6105" y="1601"/>
                  </a:cubicBezTo>
                  <a:cubicBezTo>
                    <a:pt x="6472" y="1201"/>
                    <a:pt x="7005" y="867"/>
                    <a:pt x="7572" y="968"/>
                  </a:cubicBezTo>
                  <a:cubicBezTo>
                    <a:pt x="8106" y="1068"/>
                    <a:pt x="8473" y="1635"/>
                    <a:pt x="8506" y="2202"/>
                  </a:cubicBezTo>
                  <a:cubicBezTo>
                    <a:pt x="8506" y="2735"/>
                    <a:pt x="8240" y="3269"/>
                    <a:pt x="7873" y="3669"/>
                  </a:cubicBezTo>
                  <a:cubicBezTo>
                    <a:pt x="7572" y="2702"/>
                    <a:pt x="7906" y="1535"/>
                    <a:pt x="8673" y="867"/>
                  </a:cubicBezTo>
                  <a:cubicBezTo>
                    <a:pt x="9440" y="167"/>
                    <a:pt x="10608" y="0"/>
                    <a:pt x="11575" y="400"/>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12583058" y="-3525691"/>
              <a:ext cx="112600" cy="310250"/>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7872450" y="-3110125"/>
              <a:ext cx="86775" cy="139300"/>
            </a:xfrm>
            <a:custGeom>
              <a:rect b="b" l="l" r="r" t="t"/>
              <a:pathLst>
                <a:path extrusionOk="0" h="5572" w="3471">
                  <a:moveTo>
                    <a:pt x="1435" y="1"/>
                  </a:moveTo>
                  <a:cubicBezTo>
                    <a:pt x="1702" y="1502"/>
                    <a:pt x="1168" y="3170"/>
                    <a:pt x="1" y="4204"/>
                  </a:cubicBezTo>
                  <a:cubicBezTo>
                    <a:pt x="701" y="4738"/>
                    <a:pt x="1469" y="5205"/>
                    <a:pt x="2269" y="5571"/>
                  </a:cubicBezTo>
                  <a:cubicBezTo>
                    <a:pt x="2503" y="4637"/>
                    <a:pt x="3103" y="3837"/>
                    <a:pt x="3337" y="2903"/>
                  </a:cubicBezTo>
                  <a:cubicBezTo>
                    <a:pt x="3470" y="2269"/>
                    <a:pt x="3470" y="1569"/>
                    <a:pt x="3136" y="1035"/>
                  </a:cubicBezTo>
                  <a:cubicBezTo>
                    <a:pt x="2866" y="574"/>
                    <a:pt x="2375" y="246"/>
                    <a:pt x="1860" y="246"/>
                  </a:cubicBezTo>
                  <a:cubicBezTo>
                    <a:pt x="1741" y="246"/>
                    <a:pt x="1621" y="263"/>
                    <a:pt x="1502" y="301"/>
                  </a:cubicBezTo>
                  <a:lnTo>
                    <a:pt x="1435"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12277275" y="-3190175"/>
              <a:ext cx="86750" cy="140125"/>
            </a:xfrm>
            <a:custGeom>
              <a:rect b="b" l="l" r="r" t="t"/>
              <a:pathLst>
                <a:path extrusionOk="0" h="5605" w="3470">
                  <a:moveTo>
                    <a:pt x="1435" y="1"/>
                  </a:moveTo>
                  <a:cubicBezTo>
                    <a:pt x="1735" y="1535"/>
                    <a:pt x="1168" y="3203"/>
                    <a:pt x="0" y="4237"/>
                  </a:cubicBezTo>
                  <a:cubicBezTo>
                    <a:pt x="734" y="4771"/>
                    <a:pt x="1468" y="5238"/>
                    <a:pt x="2269" y="5605"/>
                  </a:cubicBezTo>
                  <a:cubicBezTo>
                    <a:pt x="2502" y="4671"/>
                    <a:pt x="3103" y="3870"/>
                    <a:pt x="3336" y="2936"/>
                  </a:cubicBezTo>
                  <a:cubicBezTo>
                    <a:pt x="3470" y="2302"/>
                    <a:pt x="3470" y="1602"/>
                    <a:pt x="3136" y="1068"/>
                  </a:cubicBezTo>
                  <a:cubicBezTo>
                    <a:pt x="2865" y="607"/>
                    <a:pt x="2374" y="279"/>
                    <a:pt x="1860" y="279"/>
                  </a:cubicBezTo>
                  <a:cubicBezTo>
                    <a:pt x="1741" y="279"/>
                    <a:pt x="1621" y="296"/>
                    <a:pt x="1501" y="334"/>
                  </a:cubicBezTo>
                  <a:lnTo>
                    <a:pt x="1435"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11346824" y="-3305249"/>
              <a:ext cx="138450" cy="370275"/>
            </a:xfrm>
            <a:custGeom>
              <a:rect b="b" l="l" r="r" t="t"/>
              <a:pathLst>
                <a:path extrusionOk="0" fill="none" h="14811" w="5538">
                  <a:moveTo>
                    <a:pt x="2235" y="0"/>
                  </a:moveTo>
                  <a:cubicBezTo>
                    <a:pt x="3603" y="1101"/>
                    <a:pt x="4603" y="2602"/>
                    <a:pt x="5104" y="4237"/>
                  </a:cubicBezTo>
                  <a:cubicBezTo>
                    <a:pt x="5271" y="4871"/>
                    <a:pt x="5304" y="5671"/>
                    <a:pt x="4737" y="5938"/>
                  </a:cubicBezTo>
                  <a:cubicBezTo>
                    <a:pt x="4203" y="6205"/>
                    <a:pt x="3536" y="5504"/>
                    <a:pt x="3769" y="4971"/>
                  </a:cubicBezTo>
                  <a:cubicBezTo>
                    <a:pt x="4770" y="5237"/>
                    <a:pt x="5537" y="6205"/>
                    <a:pt x="5504" y="7239"/>
                  </a:cubicBezTo>
                  <a:cubicBezTo>
                    <a:pt x="5471" y="8240"/>
                    <a:pt x="4670" y="9207"/>
                    <a:pt x="3636" y="9374"/>
                  </a:cubicBezTo>
                  <a:cubicBezTo>
                    <a:pt x="3236" y="9440"/>
                    <a:pt x="2602" y="9107"/>
                    <a:pt x="2835" y="8740"/>
                  </a:cubicBezTo>
                  <a:cubicBezTo>
                    <a:pt x="4003" y="8506"/>
                    <a:pt x="5004" y="9874"/>
                    <a:pt x="4804" y="11042"/>
                  </a:cubicBezTo>
                  <a:cubicBezTo>
                    <a:pt x="4637" y="12209"/>
                    <a:pt x="3636" y="13076"/>
                    <a:pt x="2635" y="13677"/>
                  </a:cubicBezTo>
                  <a:cubicBezTo>
                    <a:pt x="1801" y="14177"/>
                    <a:pt x="934" y="14544"/>
                    <a:pt x="0" y="14811"/>
                  </a:cubicBezTo>
                </a:path>
              </a:pathLst>
            </a:custGeom>
            <a:noFill/>
            <a:ln cap="flat" cmpd="sng" w="6675">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11840511" y="-3524093"/>
              <a:ext cx="129300" cy="202675"/>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12218878" y="-1822713"/>
              <a:ext cx="58400" cy="91750"/>
            </a:xfrm>
            <a:custGeom>
              <a:rect b="b" l="l" r="r" t="t"/>
              <a:pathLst>
                <a:path extrusionOk="0" h="3670" w="2336">
                  <a:moveTo>
                    <a:pt x="1435" y="0"/>
                  </a:moveTo>
                  <a:cubicBezTo>
                    <a:pt x="1068" y="134"/>
                    <a:pt x="701" y="301"/>
                    <a:pt x="334" y="467"/>
                  </a:cubicBezTo>
                  <a:cubicBezTo>
                    <a:pt x="201" y="501"/>
                    <a:pt x="101" y="568"/>
                    <a:pt x="34" y="668"/>
                  </a:cubicBezTo>
                  <a:cubicBezTo>
                    <a:pt x="1" y="734"/>
                    <a:pt x="1" y="834"/>
                    <a:pt x="1" y="934"/>
                  </a:cubicBezTo>
                  <a:cubicBezTo>
                    <a:pt x="134" y="1969"/>
                    <a:pt x="568" y="2936"/>
                    <a:pt x="1268" y="3670"/>
                  </a:cubicBezTo>
                  <a:cubicBezTo>
                    <a:pt x="1602" y="3470"/>
                    <a:pt x="1969" y="3269"/>
                    <a:pt x="2336" y="3069"/>
                  </a:cubicBezTo>
                  <a:cubicBezTo>
                    <a:pt x="1902" y="3069"/>
                    <a:pt x="1535" y="2669"/>
                    <a:pt x="1435" y="2269"/>
                  </a:cubicBezTo>
                  <a:cubicBezTo>
                    <a:pt x="1302" y="1835"/>
                    <a:pt x="1368" y="1368"/>
                    <a:pt x="1435" y="934"/>
                  </a:cubicBezTo>
                  <a:lnTo>
                    <a:pt x="1435" y="934"/>
                  </a:lnTo>
                  <a:lnTo>
                    <a:pt x="1335" y="1101"/>
                  </a:lnTo>
                  <a:cubicBezTo>
                    <a:pt x="1368" y="734"/>
                    <a:pt x="1402" y="367"/>
                    <a:pt x="143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9713341" y="-3700900"/>
              <a:ext cx="80900" cy="138475"/>
            </a:xfrm>
            <a:custGeom>
              <a:rect b="b" l="l" r="r" t="t"/>
              <a:pathLst>
                <a:path extrusionOk="0" h="5539" w="3236">
                  <a:moveTo>
                    <a:pt x="1368" y="1"/>
                  </a:moveTo>
                  <a:cubicBezTo>
                    <a:pt x="1201" y="1"/>
                    <a:pt x="1034" y="1"/>
                    <a:pt x="901" y="67"/>
                  </a:cubicBezTo>
                  <a:cubicBezTo>
                    <a:pt x="734" y="134"/>
                    <a:pt x="634" y="268"/>
                    <a:pt x="567" y="401"/>
                  </a:cubicBezTo>
                  <a:cubicBezTo>
                    <a:pt x="67" y="1168"/>
                    <a:pt x="0" y="2136"/>
                    <a:pt x="134" y="3036"/>
                  </a:cubicBezTo>
                  <a:cubicBezTo>
                    <a:pt x="300" y="3904"/>
                    <a:pt x="667" y="4737"/>
                    <a:pt x="1101" y="5538"/>
                  </a:cubicBezTo>
                  <a:cubicBezTo>
                    <a:pt x="1735" y="5238"/>
                    <a:pt x="2402" y="5071"/>
                    <a:pt x="3102" y="5004"/>
                  </a:cubicBezTo>
                  <a:cubicBezTo>
                    <a:pt x="2368" y="4871"/>
                    <a:pt x="1868" y="4137"/>
                    <a:pt x="1768" y="3403"/>
                  </a:cubicBezTo>
                  <a:cubicBezTo>
                    <a:pt x="1668" y="2703"/>
                    <a:pt x="1868" y="1935"/>
                    <a:pt x="2002" y="1235"/>
                  </a:cubicBezTo>
                  <a:cubicBezTo>
                    <a:pt x="2035" y="1135"/>
                    <a:pt x="2068" y="1001"/>
                    <a:pt x="2202" y="968"/>
                  </a:cubicBezTo>
                  <a:cubicBezTo>
                    <a:pt x="2209" y="966"/>
                    <a:pt x="2217" y="964"/>
                    <a:pt x="2224" y="964"/>
                  </a:cubicBezTo>
                  <a:cubicBezTo>
                    <a:pt x="2311" y="964"/>
                    <a:pt x="2358" y="1135"/>
                    <a:pt x="2235" y="1135"/>
                  </a:cubicBezTo>
                  <a:lnTo>
                    <a:pt x="2335" y="1235"/>
                  </a:lnTo>
                  <a:cubicBezTo>
                    <a:pt x="2469" y="735"/>
                    <a:pt x="2802" y="301"/>
                    <a:pt x="3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8776061" y="-1970024"/>
              <a:ext cx="54226" cy="92294"/>
            </a:xfrm>
            <a:custGeom>
              <a:rect b="b" l="l" r="r" t="t"/>
              <a:pathLst>
                <a:path extrusionOk="0" h="2102" w="1235">
                  <a:moveTo>
                    <a:pt x="534" y="0"/>
                  </a:moveTo>
                  <a:cubicBezTo>
                    <a:pt x="468" y="0"/>
                    <a:pt x="401" y="0"/>
                    <a:pt x="334" y="34"/>
                  </a:cubicBezTo>
                  <a:cubicBezTo>
                    <a:pt x="301" y="67"/>
                    <a:pt x="268" y="100"/>
                    <a:pt x="234" y="167"/>
                  </a:cubicBezTo>
                  <a:cubicBezTo>
                    <a:pt x="34" y="434"/>
                    <a:pt x="1" y="801"/>
                    <a:pt x="67" y="1168"/>
                  </a:cubicBezTo>
                  <a:cubicBezTo>
                    <a:pt x="134" y="1501"/>
                    <a:pt x="268" y="1802"/>
                    <a:pt x="434" y="2102"/>
                  </a:cubicBezTo>
                  <a:cubicBezTo>
                    <a:pt x="668" y="2002"/>
                    <a:pt x="935" y="1935"/>
                    <a:pt x="1202" y="1902"/>
                  </a:cubicBezTo>
                  <a:cubicBezTo>
                    <a:pt x="901" y="1868"/>
                    <a:pt x="735" y="1568"/>
                    <a:pt x="701" y="1301"/>
                  </a:cubicBezTo>
                  <a:cubicBezTo>
                    <a:pt x="635" y="1034"/>
                    <a:pt x="735" y="734"/>
                    <a:pt x="768" y="467"/>
                  </a:cubicBezTo>
                  <a:cubicBezTo>
                    <a:pt x="801" y="434"/>
                    <a:pt x="801" y="367"/>
                    <a:pt x="835" y="367"/>
                  </a:cubicBezTo>
                  <a:cubicBezTo>
                    <a:pt x="901" y="367"/>
                    <a:pt x="901" y="434"/>
                    <a:pt x="868" y="434"/>
                  </a:cubicBezTo>
                  <a:lnTo>
                    <a:pt x="901" y="467"/>
                  </a:lnTo>
                  <a:cubicBezTo>
                    <a:pt x="968" y="301"/>
                    <a:pt x="1068" y="100"/>
                    <a:pt x="123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7690094" y="-4384127"/>
              <a:ext cx="65925" cy="95100"/>
            </a:xfrm>
            <a:custGeom>
              <a:rect b="b" l="l" r="r" t="t"/>
              <a:pathLst>
                <a:path extrusionOk="0" h="3804" w="2637">
                  <a:moveTo>
                    <a:pt x="1902" y="1302"/>
                  </a:moveTo>
                  <a:lnTo>
                    <a:pt x="1902" y="1302"/>
                  </a:lnTo>
                  <a:cubicBezTo>
                    <a:pt x="1807" y="1414"/>
                    <a:pt x="1739" y="1542"/>
                    <a:pt x="1698" y="1678"/>
                  </a:cubicBezTo>
                  <a:lnTo>
                    <a:pt x="1698" y="1678"/>
                  </a:lnTo>
                  <a:cubicBezTo>
                    <a:pt x="1699" y="1686"/>
                    <a:pt x="1701" y="1694"/>
                    <a:pt x="1702" y="1702"/>
                  </a:cubicBezTo>
                  <a:lnTo>
                    <a:pt x="1902" y="1302"/>
                  </a:lnTo>
                  <a:close/>
                  <a:moveTo>
                    <a:pt x="2069" y="1"/>
                  </a:moveTo>
                  <a:lnTo>
                    <a:pt x="2069" y="1"/>
                  </a:lnTo>
                  <a:cubicBezTo>
                    <a:pt x="1469" y="168"/>
                    <a:pt x="868" y="334"/>
                    <a:pt x="301" y="535"/>
                  </a:cubicBezTo>
                  <a:cubicBezTo>
                    <a:pt x="234" y="535"/>
                    <a:pt x="134" y="568"/>
                    <a:pt x="68" y="635"/>
                  </a:cubicBezTo>
                  <a:cubicBezTo>
                    <a:pt x="1" y="735"/>
                    <a:pt x="1" y="868"/>
                    <a:pt x="1" y="1002"/>
                  </a:cubicBezTo>
                  <a:cubicBezTo>
                    <a:pt x="134" y="2036"/>
                    <a:pt x="568" y="3036"/>
                    <a:pt x="1235" y="3804"/>
                  </a:cubicBezTo>
                  <a:cubicBezTo>
                    <a:pt x="1635" y="3503"/>
                    <a:pt x="2136" y="3337"/>
                    <a:pt x="2636" y="3337"/>
                  </a:cubicBezTo>
                  <a:cubicBezTo>
                    <a:pt x="1915" y="3198"/>
                    <a:pt x="1494" y="2345"/>
                    <a:pt x="1698" y="1678"/>
                  </a:cubicBezTo>
                  <a:lnTo>
                    <a:pt x="1698" y="1678"/>
                  </a:lnTo>
                  <a:cubicBezTo>
                    <a:pt x="1606" y="1117"/>
                    <a:pt x="1740" y="494"/>
                    <a:pt x="2069"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10836575" y="-2503242"/>
              <a:ext cx="54225" cy="99950"/>
            </a:xfrm>
            <a:custGeom>
              <a:rect b="b" l="l" r="r" t="t"/>
              <a:pathLst>
                <a:path extrusionOk="0" h="3998" w="2169">
                  <a:moveTo>
                    <a:pt x="1499" y="0"/>
                  </a:moveTo>
                  <a:cubicBezTo>
                    <a:pt x="911" y="0"/>
                    <a:pt x="303" y="404"/>
                    <a:pt x="100" y="962"/>
                  </a:cubicBezTo>
                  <a:cubicBezTo>
                    <a:pt x="34" y="1262"/>
                    <a:pt x="0" y="1562"/>
                    <a:pt x="0" y="1896"/>
                  </a:cubicBezTo>
                  <a:cubicBezTo>
                    <a:pt x="0" y="2630"/>
                    <a:pt x="34" y="3430"/>
                    <a:pt x="534" y="3997"/>
                  </a:cubicBezTo>
                  <a:cubicBezTo>
                    <a:pt x="1034" y="3697"/>
                    <a:pt x="1601" y="3497"/>
                    <a:pt x="2169" y="3430"/>
                  </a:cubicBezTo>
                  <a:cubicBezTo>
                    <a:pt x="1968" y="3063"/>
                    <a:pt x="1535" y="2830"/>
                    <a:pt x="1501" y="2430"/>
                  </a:cubicBezTo>
                  <a:cubicBezTo>
                    <a:pt x="1435" y="1729"/>
                    <a:pt x="1835" y="795"/>
                    <a:pt x="2035" y="128"/>
                  </a:cubicBezTo>
                  <a:cubicBezTo>
                    <a:pt x="1867" y="40"/>
                    <a:pt x="1684" y="0"/>
                    <a:pt x="14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8761884" y="-3598140"/>
              <a:ext cx="82575" cy="72450"/>
            </a:xfrm>
            <a:custGeom>
              <a:rect b="b" l="l" r="r" t="t"/>
              <a:pathLst>
                <a:path extrusionOk="0" h="2898" w="3303">
                  <a:moveTo>
                    <a:pt x="1952" y="0"/>
                  </a:moveTo>
                  <a:cubicBezTo>
                    <a:pt x="1922" y="0"/>
                    <a:pt x="1893" y="9"/>
                    <a:pt x="1868" y="29"/>
                  </a:cubicBezTo>
                  <a:cubicBezTo>
                    <a:pt x="1802" y="96"/>
                    <a:pt x="1768" y="329"/>
                    <a:pt x="1702" y="429"/>
                  </a:cubicBezTo>
                  <a:cubicBezTo>
                    <a:pt x="1635" y="563"/>
                    <a:pt x="1535" y="696"/>
                    <a:pt x="1435" y="830"/>
                  </a:cubicBezTo>
                  <a:cubicBezTo>
                    <a:pt x="1235" y="1063"/>
                    <a:pt x="1034" y="1297"/>
                    <a:pt x="801" y="1530"/>
                  </a:cubicBezTo>
                  <a:cubicBezTo>
                    <a:pt x="616" y="1715"/>
                    <a:pt x="402" y="1901"/>
                    <a:pt x="106" y="1901"/>
                  </a:cubicBezTo>
                  <a:cubicBezTo>
                    <a:pt x="83" y="1901"/>
                    <a:pt x="58" y="1899"/>
                    <a:pt x="34" y="1897"/>
                  </a:cubicBezTo>
                  <a:lnTo>
                    <a:pt x="34" y="1897"/>
                  </a:lnTo>
                  <a:cubicBezTo>
                    <a:pt x="0" y="2064"/>
                    <a:pt x="968" y="2898"/>
                    <a:pt x="968" y="2898"/>
                  </a:cubicBezTo>
                  <a:cubicBezTo>
                    <a:pt x="1968" y="2331"/>
                    <a:pt x="2769" y="1497"/>
                    <a:pt x="3303" y="496"/>
                  </a:cubicBezTo>
                  <a:lnTo>
                    <a:pt x="3303" y="496"/>
                  </a:lnTo>
                  <a:cubicBezTo>
                    <a:pt x="3290" y="516"/>
                    <a:pt x="3256" y="524"/>
                    <a:pt x="3209" y="524"/>
                  </a:cubicBezTo>
                  <a:cubicBezTo>
                    <a:pt x="3019" y="524"/>
                    <a:pt x="2616" y="389"/>
                    <a:pt x="2535" y="363"/>
                  </a:cubicBezTo>
                  <a:cubicBezTo>
                    <a:pt x="2366" y="278"/>
                    <a:pt x="2123" y="0"/>
                    <a:pt x="1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8065098" y="-4168515"/>
              <a:ext cx="82575" cy="99225"/>
            </a:xfrm>
            <a:custGeom>
              <a:rect b="b" l="l" r="r" t="t"/>
              <a:pathLst>
                <a:path extrusionOk="0" h="3969" w="3303">
                  <a:moveTo>
                    <a:pt x="670" y="960"/>
                  </a:moveTo>
                  <a:lnTo>
                    <a:pt x="767" y="1133"/>
                  </a:lnTo>
                  <a:cubicBezTo>
                    <a:pt x="738" y="1074"/>
                    <a:pt x="705" y="1017"/>
                    <a:pt x="670" y="960"/>
                  </a:cubicBezTo>
                  <a:close/>
                  <a:moveTo>
                    <a:pt x="1520" y="1"/>
                  </a:moveTo>
                  <a:cubicBezTo>
                    <a:pt x="1338" y="1"/>
                    <a:pt x="1123" y="107"/>
                    <a:pt x="968" y="133"/>
                  </a:cubicBezTo>
                  <a:cubicBezTo>
                    <a:pt x="667" y="199"/>
                    <a:pt x="334" y="233"/>
                    <a:pt x="0" y="266"/>
                  </a:cubicBezTo>
                  <a:cubicBezTo>
                    <a:pt x="275" y="458"/>
                    <a:pt x="504" y="696"/>
                    <a:pt x="670" y="960"/>
                  </a:cubicBezTo>
                  <a:lnTo>
                    <a:pt x="670" y="960"/>
                  </a:lnTo>
                  <a:lnTo>
                    <a:pt x="467" y="600"/>
                  </a:lnTo>
                  <a:lnTo>
                    <a:pt x="467" y="600"/>
                  </a:lnTo>
                  <a:cubicBezTo>
                    <a:pt x="1368" y="1434"/>
                    <a:pt x="1768" y="2801"/>
                    <a:pt x="1435" y="3969"/>
                  </a:cubicBezTo>
                  <a:cubicBezTo>
                    <a:pt x="1974" y="3759"/>
                    <a:pt x="2540" y="3630"/>
                    <a:pt x="3109" y="3630"/>
                  </a:cubicBezTo>
                  <a:cubicBezTo>
                    <a:pt x="3173" y="3630"/>
                    <a:pt x="3238" y="3632"/>
                    <a:pt x="3303" y="3635"/>
                  </a:cubicBezTo>
                  <a:cubicBezTo>
                    <a:pt x="3069" y="2401"/>
                    <a:pt x="2569" y="1233"/>
                    <a:pt x="1835" y="199"/>
                  </a:cubicBezTo>
                  <a:cubicBezTo>
                    <a:pt x="1802" y="133"/>
                    <a:pt x="1735" y="66"/>
                    <a:pt x="1668" y="33"/>
                  </a:cubicBezTo>
                  <a:cubicBezTo>
                    <a:pt x="1623" y="10"/>
                    <a:pt x="1573" y="1"/>
                    <a:pt x="1520"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7918325" y="-2539700"/>
              <a:ext cx="108425" cy="112600"/>
            </a:xfrm>
            <a:custGeom>
              <a:rect b="b" l="l" r="r" t="t"/>
              <a:pathLst>
                <a:path extrusionOk="0" h="4504" w="4337">
                  <a:moveTo>
                    <a:pt x="1602" y="0"/>
                  </a:moveTo>
                  <a:cubicBezTo>
                    <a:pt x="1168" y="467"/>
                    <a:pt x="601" y="867"/>
                    <a:pt x="1" y="1134"/>
                  </a:cubicBezTo>
                  <a:cubicBezTo>
                    <a:pt x="311" y="1367"/>
                    <a:pt x="641" y="1539"/>
                    <a:pt x="1006" y="1652"/>
                  </a:cubicBezTo>
                  <a:lnTo>
                    <a:pt x="1006" y="1652"/>
                  </a:lnTo>
                  <a:cubicBezTo>
                    <a:pt x="1935" y="2322"/>
                    <a:pt x="2574" y="3365"/>
                    <a:pt x="2769" y="4503"/>
                  </a:cubicBezTo>
                  <a:cubicBezTo>
                    <a:pt x="3169" y="4003"/>
                    <a:pt x="3737" y="3603"/>
                    <a:pt x="4337" y="3336"/>
                  </a:cubicBezTo>
                  <a:cubicBezTo>
                    <a:pt x="3737" y="2002"/>
                    <a:pt x="2803" y="834"/>
                    <a:pt x="1602" y="0"/>
                  </a:cubicBezTo>
                  <a:close/>
                </a:path>
              </a:pathLst>
            </a:custGeom>
            <a:solidFill>
              <a:srgbClr val="FF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12411462" y="-2568396"/>
              <a:ext cx="108425" cy="112600"/>
            </a:xfrm>
            <a:custGeom>
              <a:rect b="b" l="l" r="r" t="t"/>
              <a:pathLst>
                <a:path extrusionOk="0" h="4504" w="4337">
                  <a:moveTo>
                    <a:pt x="1601" y="0"/>
                  </a:moveTo>
                  <a:cubicBezTo>
                    <a:pt x="1168" y="467"/>
                    <a:pt x="600" y="868"/>
                    <a:pt x="0" y="1135"/>
                  </a:cubicBezTo>
                  <a:cubicBezTo>
                    <a:pt x="314" y="1370"/>
                    <a:pt x="649" y="1544"/>
                    <a:pt x="1020" y="1656"/>
                  </a:cubicBezTo>
                  <a:lnTo>
                    <a:pt x="1020" y="1656"/>
                  </a:lnTo>
                  <a:lnTo>
                    <a:pt x="934" y="1635"/>
                  </a:lnTo>
                  <a:lnTo>
                    <a:pt x="934" y="1635"/>
                  </a:lnTo>
                  <a:cubicBezTo>
                    <a:pt x="1901" y="2269"/>
                    <a:pt x="2569" y="3336"/>
                    <a:pt x="2735" y="4504"/>
                  </a:cubicBezTo>
                  <a:cubicBezTo>
                    <a:pt x="3169" y="4003"/>
                    <a:pt x="3703" y="3603"/>
                    <a:pt x="4336" y="3336"/>
                  </a:cubicBezTo>
                  <a:cubicBezTo>
                    <a:pt x="3736" y="2002"/>
                    <a:pt x="2802" y="834"/>
                    <a:pt x="1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10529147" y="-1841731"/>
              <a:ext cx="92575" cy="105925"/>
            </a:xfrm>
            <a:custGeom>
              <a:rect b="b" l="l" r="r" t="t"/>
              <a:pathLst>
                <a:path extrusionOk="0" h="4237" w="3703">
                  <a:moveTo>
                    <a:pt x="2035" y="0"/>
                  </a:moveTo>
                  <a:cubicBezTo>
                    <a:pt x="2369" y="1368"/>
                    <a:pt x="1401" y="2869"/>
                    <a:pt x="0" y="3036"/>
                  </a:cubicBezTo>
                  <a:cubicBezTo>
                    <a:pt x="501" y="3336"/>
                    <a:pt x="934" y="3736"/>
                    <a:pt x="1301" y="4236"/>
                  </a:cubicBezTo>
                  <a:cubicBezTo>
                    <a:pt x="1868" y="3870"/>
                    <a:pt x="2469" y="3469"/>
                    <a:pt x="2902" y="2969"/>
                  </a:cubicBezTo>
                  <a:cubicBezTo>
                    <a:pt x="3369" y="2435"/>
                    <a:pt x="3703" y="1768"/>
                    <a:pt x="3636" y="1067"/>
                  </a:cubicBezTo>
                  <a:cubicBezTo>
                    <a:pt x="3603" y="600"/>
                    <a:pt x="2402" y="167"/>
                    <a:pt x="2035" y="0"/>
                  </a:cubicBezTo>
                  <a:close/>
                </a:path>
              </a:pathLst>
            </a:custGeom>
            <a:solidFill>
              <a:srgbClr val="FF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7669111" y="-2233874"/>
              <a:ext cx="119275" cy="411150"/>
            </a:xfrm>
            <a:custGeom>
              <a:rect b="b" l="l" r="r" t="t"/>
              <a:pathLst>
                <a:path extrusionOk="0" fill="none" h="16446" w="4771">
                  <a:moveTo>
                    <a:pt x="835" y="0"/>
                  </a:moveTo>
                  <a:cubicBezTo>
                    <a:pt x="268" y="1868"/>
                    <a:pt x="67" y="3870"/>
                    <a:pt x="234" y="5805"/>
                  </a:cubicBezTo>
                  <a:cubicBezTo>
                    <a:pt x="268" y="6038"/>
                    <a:pt x="301" y="6305"/>
                    <a:pt x="468" y="6472"/>
                  </a:cubicBezTo>
                  <a:cubicBezTo>
                    <a:pt x="801" y="6872"/>
                    <a:pt x="1502" y="6672"/>
                    <a:pt x="1769" y="6238"/>
                  </a:cubicBezTo>
                  <a:cubicBezTo>
                    <a:pt x="2002" y="5771"/>
                    <a:pt x="1935" y="5204"/>
                    <a:pt x="1769" y="4704"/>
                  </a:cubicBezTo>
                  <a:cubicBezTo>
                    <a:pt x="601" y="5471"/>
                    <a:pt x="1" y="6972"/>
                    <a:pt x="268" y="8340"/>
                  </a:cubicBezTo>
                  <a:cubicBezTo>
                    <a:pt x="368" y="9007"/>
                    <a:pt x="768" y="9674"/>
                    <a:pt x="1402" y="9774"/>
                  </a:cubicBezTo>
                  <a:cubicBezTo>
                    <a:pt x="2036" y="9874"/>
                    <a:pt x="2703" y="9007"/>
                    <a:pt x="2236" y="8573"/>
                  </a:cubicBezTo>
                  <a:cubicBezTo>
                    <a:pt x="1302" y="9874"/>
                    <a:pt x="1035" y="11642"/>
                    <a:pt x="1535" y="13143"/>
                  </a:cubicBezTo>
                  <a:cubicBezTo>
                    <a:pt x="2002" y="14678"/>
                    <a:pt x="3270" y="15945"/>
                    <a:pt x="4771" y="16446"/>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845" name="Shape 845"/>
        <p:cNvGrpSpPr/>
        <p:nvPr/>
      </p:nvGrpSpPr>
      <p:grpSpPr>
        <a:xfrm>
          <a:off x="0" y="0"/>
          <a:ext cx="0" cy="0"/>
          <a:chOff x="0" y="0"/>
          <a:chExt cx="0" cy="0"/>
        </a:xfrm>
      </p:grpSpPr>
      <p:grpSp>
        <p:nvGrpSpPr>
          <p:cNvPr id="846" name="Google Shape;846;p31"/>
          <p:cNvGrpSpPr/>
          <p:nvPr/>
        </p:nvGrpSpPr>
        <p:grpSpPr>
          <a:xfrm>
            <a:off x="4205017" y="-671301"/>
            <a:ext cx="5811000" cy="6230056"/>
            <a:chOff x="4205017" y="-671301"/>
            <a:chExt cx="5811000" cy="6230056"/>
          </a:xfrm>
        </p:grpSpPr>
        <p:grpSp>
          <p:nvGrpSpPr>
            <p:cNvPr id="847" name="Google Shape;847;p31"/>
            <p:cNvGrpSpPr/>
            <p:nvPr/>
          </p:nvGrpSpPr>
          <p:grpSpPr>
            <a:xfrm>
              <a:off x="4205017" y="-671301"/>
              <a:ext cx="1598833" cy="1526259"/>
              <a:chOff x="3623439" y="713106"/>
              <a:chExt cx="1821409" cy="1819575"/>
            </a:xfrm>
          </p:grpSpPr>
          <p:sp>
            <p:nvSpPr>
              <p:cNvPr id="848" name="Google Shape;848;p31"/>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1"/>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1"/>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1"/>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1"/>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1"/>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1"/>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31"/>
            <p:cNvGrpSpPr/>
            <p:nvPr/>
          </p:nvGrpSpPr>
          <p:grpSpPr>
            <a:xfrm>
              <a:off x="4567773" y="2157579"/>
              <a:ext cx="2194616" cy="2094876"/>
              <a:chOff x="3623439" y="713106"/>
              <a:chExt cx="1821409" cy="1819575"/>
            </a:xfrm>
          </p:grpSpPr>
          <p:sp>
            <p:nvSpPr>
              <p:cNvPr id="873" name="Google Shape;873;p31"/>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1"/>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1"/>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1"/>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1"/>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1"/>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1"/>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1"/>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1"/>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1"/>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1"/>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1"/>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1"/>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1"/>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1"/>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1"/>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1"/>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1"/>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1"/>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1"/>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1"/>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1"/>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1"/>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1"/>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31"/>
            <p:cNvGrpSpPr/>
            <p:nvPr/>
          </p:nvGrpSpPr>
          <p:grpSpPr>
            <a:xfrm>
              <a:off x="6715967" y="1937624"/>
              <a:ext cx="1598833" cy="1526259"/>
              <a:chOff x="3623439" y="713106"/>
              <a:chExt cx="1821409" cy="1819575"/>
            </a:xfrm>
          </p:grpSpPr>
          <p:sp>
            <p:nvSpPr>
              <p:cNvPr id="898" name="Google Shape;898;p31"/>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1"/>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1"/>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1"/>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1"/>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1"/>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1"/>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1"/>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1"/>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1"/>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1"/>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1"/>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1"/>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1"/>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1"/>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1"/>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1"/>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1"/>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1"/>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1"/>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31"/>
            <p:cNvGrpSpPr/>
            <p:nvPr/>
          </p:nvGrpSpPr>
          <p:grpSpPr>
            <a:xfrm>
              <a:off x="7821401" y="3463879"/>
              <a:ext cx="2194616" cy="2094876"/>
              <a:chOff x="3623439" y="713106"/>
              <a:chExt cx="1821409" cy="1819575"/>
            </a:xfrm>
          </p:grpSpPr>
          <p:sp>
            <p:nvSpPr>
              <p:cNvPr id="923" name="Google Shape;923;p31"/>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1"/>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1"/>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1"/>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31"/>
            <p:cNvGrpSpPr/>
            <p:nvPr/>
          </p:nvGrpSpPr>
          <p:grpSpPr>
            <a:xfrm>
              <a:off x="6533251" y="-650821"/>
              <a:ext cx="2194616" cy="2094876"/>
              <a:chOff x="3623439" y="713106"/>
              <a:chExt cx="1821409" cy="1819575"/>
            </a:xfrm>
          </p:grpSpPr>
          <p:sp>
            <p:nvSpPr>
              <p:cNvPr id="948" name="Google Shape;948;p31"/>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1"/>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1"/>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31"/>
            <p:cNvGrpSpPr/>
            <p:nvPr/>
          </p:nvGrpSpPr>
          <p:grpSpPr>
            <a:xfrm>
              <a:off x="8046467" y="443874"/>
              <a:ext cx="1598833" cy="1526259"/>
              <a:chOff x="3623439" y="713106"/>
              <a:chExt cx="1821409" cy="1819575"/>
            </a:xfrm>
          </p:grpSpPr>
          <p:sp>
            <p:nvSpPr>
              <p:cNvPr id="973" name="Google Shape;973;p31"/>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1"/>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1"/>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31"/>
            <p:cNvSpPr/>
            <p:nvPr/>
          </p:nvSpPr>
          <p:spPr>
            <a:xfrm>
              <a:off x="5734421" y="338005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a:off x="8556709" y="244137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1"/>
            <p:cNvSpPr/>
            <p:nvPr/>
          </p:nvSpPr>
          <p:spPr>
            <a:xfrm>
              <a:off x="5099190" y="13930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1"/>
            <p:cNvSpPr/>
            <p:nvPr/>
          </p:nvSpPr>
          <p:spPr>
            <a:xfrm>
              <a:off x="8738888" y="262317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1"/>
            <p:cNvSpPr/>
            <p:nvPr/>
          </p:nvSpPr>
          <p:spPr>
            <a:xfrm rot="8999953">
              <a:off x="7482663" y="3915296"/>
              <a:ext cx="214012" cy="335460"/>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a:off x="5403246" y="13609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4901071" y="453891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31"/>
          <p:cNvSpPr txBox="1"/>
          <p:nvPr>
            <p:ph idx="1" type="subTitle"/>
          </p:nvPr>
        </p:nvSpPr>
        <p:spPr>
          <a:xfrm>
            <a:off x="597325" y="1444725"/>
            <a:ext cx="3376500" cy="32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800"/>
              <a:buChar char="●"/>
              <a:defRPr/>
            </a:lvl1pPr>
            <a:lvl2pPr lvl="1" rtl="0" algn="ctr">
              <a:lnSpc>
                <a:spcPct val="100000"/>
              </a:lnSpc>
              <a:spcBef>
                <a:spcPts val="1600"/>
              </a:spcBef>
              <a:spcAft>
                <a:spcPts val="0"/>
              </a:spcAft>
              <a:buSzPts val="1400"/>
              <a:buChar char="○"/>
              <a:defRPr sz="2100"/>
            </a:lvl2pPr>
            <a:lvl3pPr lvl="2" rtl="0" algn="ctr">
              <a:lnSpc>
                <a:spcPct val="100000"/>
              </a:lnSpc>
              <a:spcBef>
                <a:spcPts val="0"/>
              </a:spcBef>
              <a:spcAft>
                <a:spcPts val="0"/>
              </a:spcAft>
              <a:buSzPts val="1400"/>
              <a:buChar char="■"/>
              <a:defRPr sz="2100"/>
            </a:lvl3pPr>
            <a:lvl4pPr lvl="3" rtl="0" algn="ctr">
              <a:lnSpc>
                <a:spcPct val="100000"/>
              </a:lnSpc>
              <a:spcBef>
                <a:spcPts val="0"/>
              </a:spcBef>
              <a:spcAft>
                <a:spcPts val="0"/>
              </a:spcAft>
              <a:buSzPts val="1400"/>
              <a:buChar char="●"/>
              <a:defRPr sz="2100"/>
            </a:lvl4pPr>
            <a:lvl5pPr lvl="4" rtl="0" algn="ctr">
              <a:lnSpc>
                <a:spcPct val="100000"/>
              </a:lnSpc>
              <a:spcBef>
                <a:spcPts val="0"/>
              </a:spcBef>
              <a:spcAft>
                <a:spcPts val="0"/>
              </a:spcAft>
              <a:buSzPts val="1400"/>
              <a:buChar char="○"/>
              <a:defRPr sz="2100"/>
            </a:lvl5pPr>
            <a:lvl6pPr lvl="5" rtl="0" algn="ctr">
              <a:lnSpc>
                <a:spcPct val="100000"/>
              </a:lnSpc>
              <a:spcBef>
                <a:spcPts val="0"/>
              </a:spcBef>
              <a:spcAft>
                <a:spcPts val="0"/>
              </a:spcAft>
              <a:buSzPts val="1400"/>
              <a:buChar char="■"/>
              <a:defRPr sz="2100"/>
            </a:lvl6pPr>
            <a:lvl7pPr lvl="6" rtl="0" algn="ctr">
              <a:lnSpc>
                <a:spcPct val="100000"/>
              </a:lnSpc>
              <a:spcBef>
                <a:spcPts val="0"/>
              </a:spcBef>
              <a:spcAft>
                <a:spcPts val="0"/>
              </a:spcAft>
              <a:buSzPts val="1400"/>
              <a:buChar char="●"/>
              <a:defRPr sz="2100"/>
            </a:lvl7pPr>
            <a:lvl8pPr lvl="7" rtl="0" algn="ctr">
              <a:lnSpc>
                <a:spcPct val="100000"/>
              </a:lnSpc>
              <a:spcBef>
                <a:spcPts val="0"/>
              </a:spcBef>
              <a:spcAft>
                <a:spcPts val="0"/>
              </a:spcAft>
              <a:buSzPts val="1400"/>
              <a:buChar char="○"/>
              <a:defRPr sz="2100"/>
            </a:lvl8pPr>
            <a:lvl9pPr lvl="8" rtl="0" algn="ctr">
              <a:lnSpc>
                <a:spcPct val="100000"/>
              </a:lnSpc>
              <a:spcBef>
                <a:spcPts val="0"/>
              </a:spcBef>
              <a:spcAft>
                <a:spcPts val="0"/>
              </a:spcAft>
              <a:buSzPts val="1400"/>
              <a:buChar char="■"/>
              <a:defRPr sz="2100"/>
            </a:lvl9pPr>
          </a:lstStyle>
          <a:p/>
        </p:txBody>
      </p:sp>
      <p:sp>
        <p:nvSpPr>
          <p:cNvPr id="1005" name="Google Shape;1005;p31"/>
          <p:cNvSpPr txBox="1"/>
          <p:nvPr>
            <p:ph type="title"/>
          </p:nvPr>
        </p:nvSpPr>
        <p:spPr>
          <a:xfrm>
            <a:off x="713100" y="497850"/>
            <a:ext cx="3854700" cy="67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ONLY_1_1_2">
    <p:spTree>
      <p:nvGrpSpPr>
        <p:cNvPr id="1006" name="Shape 1006"/>
        <p:cNvGrpSpPr/>
        <p:nvPr/>
      </p:nvGrpSpPr>
      <p:grpSpPr>
        <a:xfrm>
          <a:off x="0" y="0"/>
          <a:ext cx="0" cy="0"/>
          <a:chOff x="0" y="0"/>
          <a:chExt cx="0" cy="0"/>
        </a:xfrm>
      </p:grpSpPr>
      <p:grpSp>
        <p:nvGrpSpPr>
          <p:cNvPr id="1007" name="Google Shape;1007;p32"/>
          <p:cNvGrpSpPr/>
          <p:nvPr/>
        </p:nvGrpSpPr>
        <p:grpSpPr>
          <a:xfrm>
            <a:off x="8219459" y="239503"/>
            <a:ext cx="790971" cy="947200"/>
            <a:chOff x="9715584" y="314328"/>
            <a:chExt cx="790971" cy="947200"/>
          </a:xfrm>
        </p:grpSpPr>
        <p:sp>
          <p:nvSpPr>
            <p:cNvPr id="1008" name="Google Shape;1008;p32"/>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2"/>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p:nvPr/>
          </p:nvSpPr>
          <p:spPr>
            <a:xfrm>
              <a:off x="10292550" y="7480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32"/>
          <p:cNvGrpSpPr/>
          <p:nvPr/>
        </p:nvGrpSpPr>
        <p:grpSpPr>
          <a:xfrm flipH="1" rot="713792">
            <a:off x="-1180318" y="-417815"/>
            <a:ext cx="3521581" cy="1743589"/>
            <a:chOff x="-15989125" y="-2045000"/>
            <a:chExt cx="3242325" cy="1605325"/>
          </a:xfrm>
        </p:grpSpPr>
        <p:sp>
          <p:nvSpPr>
            <p:cNvPr id="1013" name="Google Shape;1013;p32"/>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2"/>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32"/>
          <p:cNvGrpSpPr/>
          <p:nvPr/>
        </p:nvGrpSpPr>
        <p:grpSpPr>
          <a:xfrm>
            <a:off x="-882824" y="3472817"/>
            <a:ext cx="2194616" cy="2094876"/>
            <a:chOff x="3623439" y="713106"/>
            <a:chExt cx="1821409" cy="1819575"/>
          </a:xfrm>
        </p:grpSpPr>
        <p:sp>
          <p:nvSpPr>
            <p:cNvPr id="1022" name="Google Shape;1022;p32"/>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2"/>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2"/>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2"/>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2"/>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2"/>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2"/>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2"/>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2"/>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2"/>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2"/>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2"/>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2"/>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2"/>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2"/>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2"/>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2"/>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2"/>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2"/>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2"/>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2"/>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2"/>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2"/>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32"/>
          <p:cNvSpPr txBox="1"/>
          <p:nvPr>
            <p:ph type="title"/>
          </p:nvPr>
        </p:nvSpPr>
        <p:spPr>
          <a:xfrm>
            <a:off x="4572000" y="455000"/>
            <a:ext cx="3867000" cy="16572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1"/>
              </a:buClr>
              <a:buSzPts val="6000"/>
              <a:buNone/>
              <a:defRPr sz="5000"/>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1047" name="Google Shape;1047;p32"/>
          <p:cNvSpPr txBox="1"/>
          <p:nvPr>
            <p:ph idx="1" type="subTitle"/>
          </p:nvPr>
        </p:nvSpPr>
        <p:spPr>
          <a:xfrm>
            <a:off x="4571998" y="2069837"/>
            <a:ext cx="3858900" cy="10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8" name="Google Shape;1048;p32"/>
          <p:cNvSpPr txBox="1"/>
          <p:nvPr/>
        </p:nvSpPr>
        <p:spPr>
          <a:xfrm>
            <a:off x="4572000" y="3513825"/>
            <a:ext cx="3858900" cy="6738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lt1"/>
              </a:solidFill>
              <a:latin typeface="Open Sans"/>
              <a:ea typeface="Open Sans"/>
              <a:cs typeface="Open Sans"/>
              <a:sym typeface="Open Sans"/>
            </a:endParaRPr>
          </a:p>
          <a:p>
            <a:pPr indent="0" lvl="0" marL="0" rtl="0" algn="l">
              <a:spcBef>
                <a:spcPts val="300"/>
              </a:spcBef>
              <a:spcAft>
                <a:spcPts val="0"/>
              </a:spcAft>
              <a:buNone/>
            </a:pPr>
            <a:r>
              <a:t/>
            </a:r>
            <a:endParaRPr b="1" sz="1000">
              <a:solidFill>
                <a:schemeClr val="lt1"/>
              </a:solidFill>
              <a:latin typeface="Open Sans"/>
              <a:ea typeface="Open Sans"/>
              <a:cs typeface="Open Sans"/>
              <a:sym typeface="Open Sans"/>
            </a:endParaRPr>
          </a:p>
        </p:txBody>
      </p:sp>
      <p:sp>
        <p:nvSpPr>
          <p:cNvPr id="1049" name="Google Shape;1049;p32"/>
          <p:cNvSpPr txBox="1"/>
          <p:nvPr/>
        </p:nvSpPr>
        <p:spPr>
          <a:xfrm>
            <a:off x="4580125" y="3800100"/>
            <a:ext cx="3858900" cy="549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000">
                <a:solidFill>
                  <a:schemeClr val="lt1"/>
                </a:solidFill>
                <a:latin typeface="Open Sans"/>
                <a:ea typeface="Open Sans"/>
                <a:cs typeface="Open Sans"/>
                <a:sym typeface="Open Sans"/>
              </a:rPr>
              <a:t>CREDITS: This presentation template was created by </a:t>
            </a:r>
            <a:r>
              <a:rPr b="1" lang="en" sz="1000">
                <a:solidFill>
                  <a:schemeClr val="lt1"/>
                </a:solidFill>
                <a:uFill>
                  <a:noFill/>
                </a:uFill>
                <a:latin typeface="Open Sans"/>
                <a:ea typeface="Open Sans"/>
                <a:cs typeface="Open Sans"/>
                <a:sym typeface="Open Sans"/>
                <a:hlinkClick r:id="rId6">
                  <a:extLst>
                    <a:ext uri="{A12FA001-AC4F-418D-AE19-62706E023703}">
                      <ahyp:hlinkClr val="tx"/>
                    </a:ext>
                  </a:extLst>
                </a:hlinkClick>
              </a:rPr>
              <a:t>Slidesgo</a:t>
            </a:r>
            <a:r>
              <a:rPr lang="en" sz="1000">
                <a:solidFill>
                  <a:schemeClr val="lt1"/>
                </a:solidFill>
                <a:latin typeface="Open Sans"/>
                <a:ea typeface="Open Sans"/>
                <a:cs typeface="Open Sans"/>
                <a:sym typeface="Open Sans"/>
              </a:rPr>
              <a:t>, including icons by </a:t>
            </a:r>
            <a:r>
              <a:rPr b="1" lang="en" sz="1000">
                <a:solidFill>
                  <a:schemeClr val="lt1"/>
                </a:solidFill>
                <a:uFill>
                  <a:noFill/>
                </a:uFill>
                <a:latin typeface="Open Sans"/>
                <a:ea typeface="Open Sans"/>
                <a:cs typeface="Open Sans"/>
                <a:sym typeface="Open Sans"/>
                <a:hlinkClick r:id="rId7">
                  <a:extLst>
                    <a:ext uri="{A12FA001-AC4F-418D-AE19-62706E023703}">
                      <ahyp:hlinkClr val="tx"/>
                    </a:ext>
                  </a:extLst>
                </a:hlinkClick>
              </a:rPr>
              <a:t>Flaticon</a:t>
            </a:r>
            <a:r>
              <a:rPr lang="en" sz="1000">
                <a:solidFill>
                  <a:schemeClr val="lt1"/>
                </a:solidFill>
                <a:latin typeface="Open Sans"/>
                <a:ea typeface="Open Sans"/>
                <a:cs typeface="Open Sans"/>
                <a:sym typeface="Open Sans"/>
              </a:rPr>
              <a:t>, infographics &amp; images by </a:t>
            </a:r>
            <a:r>
              <a:rPr b="1" lang="en" sz="1000">
                <a:solidFill>
                  <a:schemeClr val="lt1"/>
                </a:solidFill>
                <a:uFill>
                  <a:noFill/>
                </a:uFill>
                <a:latin typeface="Open Sans"/>
                <a:ea typeface="Open Sans"/>
                <a:cs typeface="Open Sans"/>
                <a:sym typeface="Open Sans"/>
                <a:hlinkClick r:id="rId8">
                  <a:extLst>
                    <a:ext uri="{A12FA001-AC4F-418D-AE19-62706E023703}">
                      <ahyp:hlinkClr val="tx"/>
                    </a:ext>
                  </a:extLst>
                </a:hlinkClick>
              </a:rPr>
              <a:t>Freepik</a:t>
            </a:r>
            <a:r>
              <a:rPr lang="en" sz="1000">
                <a:solidFill>
                  <a:schemeClr val="lt1"/>
                </a:solidFill>
                <a:latin typeface="Open Sans"/>
                <a:ea typeface="Open Sans"/>
                <a:cs typeface="Open Sans"/>
                <a:sym typeface="Open Sans"/>
              </a:rPr>
              <a:t> </a:t>
            </a:r>
            <a:endParaRPr b="1" sz="1000">
              <a:solidFill>
                <a:schemeClr val="lt1"/>
              </a:solidFill>
              <a:latin typeface="Open Sans"/>
              <a:ea typeface="Open Sans"/>
              <a:cs typeface="Open Sans"/>
              <a:sym typeface="Open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53" name="Shape 1053"/>
        <p:cNvGrpSpPr/>
        <p:nvPr/>
      </p:nvGrpSpPr>
      <p:grpSpPr>
        <a:xfrm>
          <a:off x="0" y="0"/>
          <a:ext cx="0" cy="0"/>
          <a:chOff x="0" y="0"/>
          <a:chExt cx="0" cy="0"/>
        </a:xfrm>
      </p:grpSpPr>
      <p:grpSp>
        <p:nvGrpSpPr>
          <p:cNvPr id="1054" name="Google Shape;1054;p34"/>
          <p:cNvGrpSpPr/>
          <p:nvPr/>
        </p:nvGrpSpPr>
        <p:grpSpPr>
          <a:xfrm rot="-713792">
            <a:off x="5895407" y="-417815"/>
            <a:ext cx="3521581" cy="1743589"/>
            <a:chOff x="-15989125" y="-2045000"/>
            <a:chExt cx="3242325" cy="1605325"/>
          </a:xfrm>
        </p:grpSpPr>
        <p:sp>
          <p:nvSpPr>
            <p:cNvPr id="1055" name="Google Shape;1055;p34"/>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34"/>
          <p:cNvGrpSpPr/>
          <p:nvPr/>
        </p:nvGrpSpPr>
        <p:grpSpPr>
          <a:xfrm flipH="1" rot="713792">
            <a:off x="-2658960" y="-417815"/>
            <a:ext cx="3521581" cy="1743589"/>
            <a:chOff x="-15989125" y="-2045000"/>
            <a:chExt cx="3242325" cy="1605325"/>
          </a:xfrm>
        </p:grpSpPr>
        <p:sp>
          <p:nvSpPr>
            <p:cNvPr id="1064" name="Google Shape;1064;p34"/>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34"/>
          <p:cNvGrpSpPr/>
          <p:nvPr/>
        </p:nvGrpSpPr>
        <p:grpSpPr>
          <a:xfrm>
            <a:off x="-1554083" y="2571742"/>
            <a:ext cx="2194616" cy="2094876"/>
            <a:chOff x="3623439" y="713106"/>
            <a:chExt cx="1821409" cy="1819575"/>
          </a:xfrm>
        </p:grpSpPr>
        <p:sp>
          <p:nvSpPr>
            <p:cNvPr id="1073" name="Google Shape;1073;p34"/>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4"/>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4"/>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4"/>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34"/>
          <p:cNvSpPr txBox="1"/>
          <p:nvPr>
            <p:ph type="ctrTitle"/>
          </p:nvPr>
        </p:nvSpPr>
        <p:spPr>
          <a:xfrm>
            <a:off x="4582200" y="2672875"/>
            <a:ext cx="3848700" cy="1624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4500"/>
            </a:lvl1pPr>
            <a:lvl2pPr lvl="1" rtl="0" algn="ctr">
              <a:lnSpc>
                <a:spcPct val="80000"/>
              </a:lnSpc>
              <a:spcBef>
                <a:spcPts val="0"/>
              </a:spcBef>
              <a:spcAft>
                <a:spcPts val="0"/>
              </a:spcAft>
              <a:buClr>
                <a:schemeClr val="lt1"/>
              </a:buClr>
              <a:buSzPts val="5200"/>
              <a:buNone/>
              <a:defRPr sz="5200">
                <a:solidFill>
                  <a:schemeClr val="lt1"/>
                </a:solidFill>
              </a:defRPr>
            </a:lvl2pPr>
            <a:lvl3pPr lvl="2" rtl="0" algn="ctr">
              <a:lnSpc>
                <a:spcPct val="80000"/>
              </a:lnSpc>
              <a:spcBef>
                <a:spcPts val="0"/>
              </a:spcBef>
              <a:spcAft>
                <a:spcPts val="0"/>
              </a:spcAft>
              <a:buClr>
                <a:schemeClr val="lt1"/>
              </a:buClr>
              <a:buSzPts val="5200"/>
              <a:buNone/>
              <a:defRPr sz="5200">
                <a:solidFill>
                  <a:schemeClr val="lt1"/>
                </a:solidFill>
              </a:defRPr>
            </a:lvl3pPr>
            <a:lvl4pPr lvl="3" rtl="0" algn="ctr">
              <a:lnSpc>
                <a:spcPct val="80000"/>
              </a:lnSpc>
              <a:spcBef>
                <a:spcPts val="0"/>
              </a:spcBef>
              <a:spcAft>
                <a:spcPts val="0"/>
              </a:spcAft>
              <a:buClr>
                <a:schemeClr val="lt1"/>
              </a:buClr>
              <a:buSzPts val="5200"/>
              <a:buNone/>
              <a:defRPr sz="5200">
                <a:solidFill>
                  <a:schemeClr val="lt1"/>
                </a:solidFill>
              </a:defRPr>
            </a:lvl4pPr>
            <a:lvl5pPr lvl="4" rtl="0" algn="ctr">
              <a:lnSpc>
                <a:spcPct val="80000"/>
              </a:lnSpc>
              <a:spcBef>
                <a:spcPts val="0"/>
              </a:spcBef>
              <a:spcAft>
                <a:spcPts val="0"/>
              </a:spcAft>
              <a:buClr>
                <a:schemeClr val="lt1"/>
              </a:buClr>
              <a:buSzPts val="5200"/>
              <a:buNone/>
              <a:defRPr sz="5200">
                <a:solidFill>
                  <a:schemeClr val="lt1"/>
                </a:solidFill>
              </a:defRPr>
            </a:lvl5pPr>
            <a:lvl6pPr lvl="5" rtl="0" algn="ctr">
              <a:lnSpc>
                <a:spcPct val="80000"/>
              </a:lnSpc>
              <a:spcBef>
                <a:spcPts val="0"/>
              </a:spcBef>
              <a:spcAft>
                <a:spcPts val="0"/>
              </a:spcAft>
              <a:buClr>
                <a:schemeClr val="lt1"/>
              </a:buClr>
              <a:buSzPts val="5200"/>
              <a:buNone/>
              <a:defRPr sz="5200">
                <a:solidFill>
                  <a:schemeClr val="lt1"/>
                </a:solidFill>
              </a:defRPr>
            </a:lvl6pPr>
            <a:lvl7pPr lvl="6" rtl="0" algn="ctr">
              <a:lnSpc>
                <a:spcPct val="80000"/>
              </a:lnSpc>
              <a:spcBef>
                <a:spcPts val="0"/>
              </a:spcBef>
              <a:spcAft>
                <a:spcPts val="0"/>
              </a:spcAft>
              <a:buClr>
                <a:schemeClr val="lt1"/>
              </a:buClr>
              <a:buSzPts val="5200"/>
              <a:buNone/>
              <a:defRPr sz="5200">
                <a:solidFill>
                  <a:schemeClr val="lt1"/>
                </a:solidFill>
              </a:defRPr>
            </a:lvl7pPr>
            <a:lvl8pPr lvl="7" rtl="0" algn="ctr">
              <a:lnSpc>
                <a:spcPct val="80000"/>
              </a:lnSpc>
              <a:spcBef>
                <a:spcPts val="0"/>
              </a:spcBef>
              <a:spcAft>
                <a:spcPts val="0"/>
              </a:spcAft>
              <a:buClr>
                <a:schemeClr val="lt1"/>
              </a:buClr>
              <a:buSzPts val="5200"/>
              <a:buNone/>
              <a:defRPr sz="5200">
                <a:solidFill>
                  <a:schemeClr val="lt1"/>
                </a:solidFill>
              </a:defRPr>
            </a:lvl8pPr>
            <a:lvl9pPr lvl="8" rtl="0" algn="ctr">
              <a:lnSpc>
                <a:spcPct val="80000"/>
              </a:lnSpc>
              <a:spcBef>
                <a:spcPts val="0"/>
              </a:spcBef>
              <a:spcAft>
                <a:spcPts val="0"/>
              </a:spcAft>
              <a:buClr>
                <a:schemeClr val="lt1"/>
              </a:buClr>
              <a:buSzPts val="5200"/>
              <a:buNone/>
              <a:defRPr sz="5200">
                <a:solidFill>
                  <a:schemeClr val="lt1"/>
                </a:solidFill>
              </a:defRPr>
            </a:lvl9pPr>
          </a:lstStyle>
          <a:p/>
        </p:txBody>
      </p:sp>
      <p:sp>
        <p:nvSpPr>
          <p:cNvPr id="1098" name="Google Shape;1098;p34"/>
          <p:cNvSpPr txBox="1"/>
          <p:nvPr>
            <p:ph idx="1" type="subTitle"/>
          </p:nvPr>
        </p:nvSpPr>
        <p:spPr>
          <a:xfrm>
            <a:off x="4572000" y="4144050"/>
            <a:ext cx="3848700" cy="43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600"/>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099" name="Google Shape;1099;p34"/>
          <p:cNvSpPr txBox="1"/>
          <p:nvPr>
            <p:ph idx="2" type="ctrTitle"/>
          </p:nvPr>
        </p:nvSpPr>
        <p:spPr>
          <a:xfrm>
            <a:off x="4578850" y="1387774"/>
            <a:ext cx="3841800" cy="134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10300"/>
            </a:lvl1pPr>
            <a:lvl2pPr lvl="1" rtl="0" algn="ctr">
              <a:lnSpc>
                <a:spcPct val="80000"/>
              </a:lnSpc>
              <a:spcBef>
                <a:spcPts val="0"/>
              </a:spcBef>
              <a:spcAft>
                <a:spcPts val="0"/>
              </a:spcAft>
              <a:buClr>
                <a:schemeClr val="lt1"/>
              </a:buClr>
              <a:buSzPts val="5200"/>
              <a:buNone/>
              <a:defRPr sz="5200">
                <a:solidFill>
                  <a:schemeClr val="lt1"/>
                </a:solidFill>
              </a:defRPr>
            </a:lvl2pPr>
            <a:lvl3pPr lvl="2" rtl="0" algn="ctr">
              <a:lnSpc>
                <a:spcPct val="80000"/>
              </a:lnSpc>
              <a:spcBef>
                <a:spcPts val="0"/>
              </a:spcBef>
              <a:spcAft>
                <a:spcPts val="0"/>
              </a:spcAft>
              <a:buClr>
                <a:schemeClr val="lt1"/>
              </a:buClr>
              <a:buSzPts val="5200"/>
              <a:buNone/>
              <a:defRPr sz="5200">
                <a:solidFill>
                  <a:schemeClr val="lt1"/>
                </a:solidFill>
              </a:defRPr>
            </a:lvl3pPr>
            <a:lvl4pPr lvl="3" rtl="0" algn="ctr">
              <a:lnSpc>
                <a:spcPct val="80000"/>
              </a:lnSpc>
              <a:spcBef>
                <a:spcPts val="0"/>
              </a:spcBef>
              <a:spcAft>
                <a:spcPts val="0"/>
              </a:spcAft>
              <a:buClr>
                <a:schemeClr val="lt1"/>
              </a:buClr>
              <a:buSzPts val="5200"/>
              <a:buNone/>
              <a:defRPr sz="5200">
                <a:solidFill>
                  <a:schemeClr val="lt1"/>
                </a:solidFill>
              </a:defRPr>
            </a:lvl4pPr>
            <a:lvl5pPr lvl="4" rtl="0" algn="ctr">
              <a:lnSpc>
                <a:spcPct val="80000"/>
              </a:lnSpc>
              <a:spcBef>
                <a:spcPts val="0"/>
              </a:spcBef>
              <a:spcAft>
                <a:spcPts val="0"/>
              </a:spcAft>
              <a:buClr>
                <a:schemeClr val="lt1"/>
              </a:buClr>
              <a:buSzPts val="5200"/>
              <a:buNone/>
              <a:defRPr sz="5200">
                <a:solidFill>
                  <a:schemeClr val="lt1"/>
                </a:solidFill>
              </a:defRPr>
            </a:lvl5pPr>
            <a:lvl6pPr lvl="5" rtl="0" algn="ctr">
              <a:lnSpc>
                <a:spcPct val="80000"/>
              </a:lnSpc>
              <a:spcBef>
                <a:spcPts val="0"/>
              </a:spcBef>
              <a:spcAft>
                <a:spcPts val="0"/>
              </a:spcAft>
              <a:buClr>
                <a:schemeClr val="lt1"/>
              </a:buClr>
              <a:buSzPts val="5200"/>
              <a:buNone/>
              <a:defRPr sz="5200">
                <a:solidFill>
                  <a:schemeClr val="lt1"/>
                </a:solidFill>
              </a:defRPr>
            </a:lvl6pPr>
            <a:lvl7pPr lvl="6" rtl="0" algn="ctr">
              <a:lnSpc>
                <a:spcPct val="80000"/>
              </a:lnSpc>
              <a:spcBef>
                <a:spcPts val="0"/>
              </a:spcBef>
              <a:spcAft>
                <a:spcPts val="0"/>
              </a:spcAft>
              <a:buClr>
                <a:schemeClr val="lt1"/>
              </a:buClr>
              <a:buSzPts val="5200"/>
              <a:buNone/>
              <a:defRPr sz="5200">
                <a:solidFill>
                  <a:schemeClr val="lt1"/>
                </a:solidFill>
              </a:defRPr>
            </a:lvl7pPr>
            <a:lvl8pPr lvl="7" rtl="0" algn="ctr">
              <a:lnSpc>
                <a:spcPct val="80000"/>
              </a:lnSpc>
              <a:spcBef>
                <a:spcPts val="0"/>
              </a:spcBef>
              <a:spcAft>
                <a:spcPts val="0"/>
              </a:spcAft>
              <a:buClr>
                <a:schemeClr val="lt1"/>
              </a:buClr>
              <a:buSzPts val="5200"/>
              <a:buNone/>
              <a:defRPr sz="5200">
                <a:solidFill>
                  <a:schemeClr val="lt1"/>
                </a:solidFill>
              </a:defRPr>
            </a:lvl8pPr>
            <a:lvl9pPr lvl="8" rtl="0" algn="ctr">
              <a:lnSpc>
                <a:spcPct val="80000"/>
              </a:lnSpc>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00" name="Shape 1100"/>
        <p:cNvGrpSpPr/>
        <p:nvPr/>
      </p:nvGrpSpPr>
      <p:grpSpPr>
        <a:xfrm>
          <a:off x="0" y="0"/>
          <a:ext cx="0" cy="0"/>
          <a:chOff x="0" y="0"/>
          <a:chExt cx="0" cy="0"/>
        </a:xfrm>
      </p:grpSpPr>
      <p:sp>
        <p:nvSpPr>
          <p:cNvPr id="1101" name="Google Shape;1101;p35"/>
          <p:cNvSpPr txBox="1"/>
          <p:nvPr>
            <p:ph type="title"/>
          </p:nvPr>
        </p:nvSpPr>
        <p:spPr>
          <a:xfrm>
            <a:off x="2837317" y="2789948"/>
            <a:ext cx="3469500" cy="591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7200"/>
              <a:buNone/>
              <a:defRPr>
                <a:solidFill>
                  <a:schemeClr val="dk1"/>
                </a:solidFill>
              </a:defRPr>
            </a:lvl1pPr>
            <a:lvl2pPr lvl="1" rtl="0">
              <a:spcBef>
                <a:spcPts val="0"/>
              </a:spcBef>
              <a:spcAft>
                <a:spcPts val="0"/>
              </a:spcAft>
              <a:buClr>
                <a:schemeClr val="dk1"/>
              </a:buClr>
              <a:buSzPts val="7200"/>
              <a:buNone/>
              <a:defRPr sz="7200">
                <a:solidFill>
                  <a:schemeClr val="dk1"/>
                </a:solidFill>
              </a:defRPr>
            </a:lvl2pPr>
            <a:lvl3pPr lvl="2" rtl="0">
              <a:spcBef>
                <a:spcPts val="0"/>
              </a:spcBef>
              <a:spcAft>
                <a:spcPts val="0"/>
              </a:spcAft>
              <a:buClr>
                <a:schemeClr val="dk1"/>
              </a:buClr>
              <a:buSzPts val="7200"/>
              <a:buNone/>
              <a:defRPr sz="7200">
                <a:solidFill>
                  <a:schemeClr val="dk1"/>
                </a:solidFill>
              </a:defRPr>
            </a:lvl3pPr>
            <a:lvl4pPr lvl="3" rtl="0">
              <a:spcBef>
                <a:spcPts val="0"/>
              </a:spcBef>
              <a:spcAft>
                <a:spcPts val="0"/>
              </a:spcAft>
              <a:buClr>
                <a:schemeClr val="dk1"/>
              </a:buClr>
              <a:buSzPts val="7200"/>
              <a:buNone/>
              <a:defRPr sz="7200">
                <a:solidFill>
                  <a:schemeClr val="dk1"/>
                </a:solidFill>
              </a:defRPr>
            </a:lvl4pPr>
            <a:lvl5pPr lvl="4" rtl="0">
              <a:spcBef>
                <a:spcPts val="0"/>
              </a:spcBef>
              <a:spcAft>
                <a:spcPts val="0"/>
              </a:spcAft>
              <a:buClr>
                <a:schemeClr val="dk1"/>
              </a:buClr>
              <a:buSzPts val="7200"/>
              <a:buNone/>
              <a:defRPr sz="7200">
                <a:solidFill>
                  <a:schemeClr val="dk1"/>
                </a:solidFill>
              </a:defRPr>
            </a:lvl5pPr>
            <a:lvl6pPr lvl="5" rtl="0">
              <a:spcBef>
                <a:spcPts val="0"/>
              </a:spcBef>
              <a:spcAft>
                <a:spcPts val="0"/>
              </a:spcAft>
              <a:buClr>
                <a:schemeClr val="dk1"/>
              </a:buClr>
              <a:buSzPts val="7200"/>
              <a:buNone/>
              <a:defRPr sz="7200">
                <a:solidFill>
                  <a:schemeClr val="dk1"/>
                </a:solidFill>
              </a:defRPr>
            </a:lvl6pPr>
            <a:lvl7pPr lvl="6" rtl="0">
              <a:spcBef>
                <a:spcPts val="0"/>
              </a:spcBef>
              <a:spcAft>
                <a:spcPts val="0"/>
              </a:spcAft>
              <a:buClr>
                <a:schemeClr val="dk1"/>
              </a:buClr>
              <a:buSzPts val="7200"/>
              <a:buNone/>
              <a:defRPr sz="7200">
                <a:solidFill>
                  <a:schemeClr val="dk1"/>
                </a:solidFill>
              </a:defRPr>
            </a:lvl7pPr>
            <a:lvl8pPr lvl="7" rtl="0">
              <a:spcBef>
                <a:spcPts val="0"/>
              </a:spcBef>
              <a:spcAft>
                <a:spcPts val="0"/>
              </a:spcAft>
              <a:buClr>
                <a:schemeClr val="dk1"/>
              </a:buClr>
              <a:buSzPts val="7200"/>
              <a:buNone/>
              <a:defRPr sz="7200">
                <a:solidFill>
                  <a:schemeClr val="dk1"/>
                </a:solidFill>
              </a:defRPr>
            </a:lvl8pPr>
            <a:lvl9pPr lvl="8" rtl="0">
              <a:spcBef>
                <a:spcPts val="0"/>
              </a:spcBef>
              <a:spcAft>
                <a:spcPts val="0"/>
              </a:spcAft>
              <a:buClr>
                <a:schemeClr val="dk1"/>
              </a:buClr>
              <a:buSzPts val="7200"/>
              <a:buNone/>
              <a:defRPr sz="7200">
                <a:solidFill>
                  <a:schemeClr val="dk1"/>
                </a:solidFill>
              </a:defRPr>
            </a:lvl9pPr>
          </a:lstStyle>
          <a:p/>
        </p:txBody>
      </p:sp>
      <p:sp>
        <p:nvSpPr>
          <p:cNvPr id="1102" name="Google Shape;1102;p35"/>
          <p:cNvSpPr txBox="1"/>
          <p:nvPr>
            <p:ph hasCustomPrompt="1" idx="2" type="title"/>
          </p:nvPr>
        </p:nvSpPr>
        <p:spPr>
          <a:xfrm>
            <a:off x="3551550" y="1158196"/>
            <a:ext cx="2040900" cy="929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None/>
              <a:defRPr sz="6100">
                <a:solidFill>
                  <a:schemeClr val="accent1"/>
                </a:solidFill>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a:r>
              <a:t>xx%</a:t>
            </a:r>
          </a:p>
        </p:txBody>
      </p:sp>
      <p:sp>
        <p:nvSpPr>
          <p:cNvPr id="1103" name="Google Shape;1103;p35"/>
          <p:cNvSpPr txBox="1"/>
          <p:nvPr>
            <p:ph idx="1" type="subTitle"/>
          </p:nvPr>
        </p:nvSpPr>
        <p:spPr>
          <a:xfrm>
            <a:off x="3174275" y="3691400"/>
            <a:ext cx="2795100" cy="64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p:txBody>
      </p:sp>
      <p:grpSp>
        <p:nvGrpSpPr>
          <p:cNvPr id="1104" name="Google Shape;1104;p35"/>
          <p:cNvGrpSpPr/>
          <p:nvPr/>
        </p:nvGrpSpPr>
        <p:grpSpPr>
          <a:xfrm>
            <a:off x="-1029891" y="526190"/>
            <a:ext cx="2581666" cy="2464432"/>
            <a:chOff x="3623439" y="713106"/>
            <a:chExt cx="1821409" cy="1819575"/>
          </a:xfrm>
        </p:grpSpPr>
        <p:sp>
          <p:nvSpPr>
            <p:cNvPr id="1105" name="Google Shape;1105;p35"/>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5"/>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5"/>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5"/>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5"/>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5"/>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5"/>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5"/>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5"/>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5"/>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5"/>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5"/>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5"/>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5"/>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5"/>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5"/>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5"/>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5"/>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35"/>
          <p:cNvGrpSpPr/>
          <p:nvPr/>
        </p:nvGrpSpPr>
        <p:grpSpPr>
          <a:xfrm>
            <a:off x="301847" y="133031"/>
            <a:ext cx="1551493" cy="1551509"/>
            <a:chOff x="3800639" y="889389"/>
            <a:chExt cx="1466995" cy="1467009"/>
          </a:xfrm>
        </p:grpSpPr>
        <p:sp>
          <p:nvSpPr>
            <p:cNvPr id="1130" name="Google Shape;1130;p35"/>
            <p:cNvSpPr/>
            <p:nvPr/>
          </p:nvSpPr>
          <p:spPr>
            <a:xfrm>
              <a:off x="4509455" y="889389"/>
              <a:ext cx="29136" cy="278415"/>
            </a:xfrm>
            <a:custGeom>
              <a:rect b="b" l="l" r="r" t="t"/>
              <a:pathLst>
                <a:path extrusionOk="0" h="18815" w="1969">
                  <a:moveTo>
                    <a:pt x="1001" y="1"/>
                  </a:moveTo>
                  <a:cubicBezTo>
                    <a:pt x="467" y="1"/>
                    <a:pt x="0" y="568"/>
                    <a:pt x="0" y="1268"/>
                  </a:cubicBezTo>
                  <a:cubicBezTo>
                    <a:pt x="0" y="1969"/>
                    <a:pt x="467" y="18814"/>
                    <a:pt x="1001" y="18814"/>
                  </a:cubicBezTo>
                  <a:cubicBezTo>
                    <a:pt x="1535" y="18814"/>
                    <a:pt x="1969" y="1969"/>
                    <a:pt x="1969" y="1268"/>
                  </a:cubicBezTo>
                  <a:cubicBezTo>
                    <a:pt x="1969" y="568"/>
                    <a:pt x="1535" y="1"/>
                    <a:pt x="1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4322873" y="916676"/>
              <a:ext cx="91818" cy="269403"/>
            </a:xfrm>
            <a:custGeom>
              <a:rect b="b" l="l" r="r" t="t"/>
              <a:pathLst>
                <a:path extrusionOk="0" h="18206" w="6205">
                  <a:moveTo>
                    <a:pt x="997" y="1"/>
                  </a:moveTo>
                  <a:cubicBezTo>
                    <a:pt x="932" y="1"/>
                    <a:pt x="866" y="8"/>
                    <a:pt x="801" y="25"/>
                  </a:cubicBezTo>
                  <a:cubicBezTo>
                    <a:pt x="267" y="158"/>
                    <a:pt x="0" y="825"/>
                    <a:pt x="167" y="1492"/>
                  </a:cubicBezTo>
                  <a:cubicBezTo>
                    <a:pt x="367" y="2190"/>
                    <a:pt x="5098" y="18205"/>
                    <a:pt x="5664" y="18205"/>
                  </a:cubicBezTo>
                  <a:cubicBezTo>
                    <a:pt x="5667" y="18205"/>
                    <a:pt x="5669" y="18205"/>
                    <a:pt x="5671" y="18204"/>
                  </a:cubicBezTo>
                  <a:cubicBezTo>
                    <a:pt x="6205" y="18071"/>
                    <a:pt x="2269" y="1659"/>
                    <a:pt x="2069" y="992"/>
                  </a:cubicBezTo>
                  <a:cubicBezTo>
                    <a:pt x="1922" y="406"/>
                    <a:pt x="1467" y="1"/>
                    <a:pt x="9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4150600" y="991107"/>
              <a:ext cx="154515" cy="242886"/>
            </a:xfrm>
            <a:custGeom>
              <a:rect b="b" l="l" r="r" t="t"/>
              <a:pathLst>
                <a:path extrusionOk="0" h="16414" w="10442">
                  <a:moveTo>
                    <a:pt x="947" y="0"/>
                  </a:moveTo>
                  <a:cubicBezTo>
                    <a:pt x="814" y="0"/>
                    <a:pt x="685" y="32"/>
                    <a:pt x="568" y="98"/>
                  </a:cubicBezTo>
                  <a:cubicBezTo>
                    <a:pt x="101" y="365"/>
                    <a:pt x="1" y="1099"/>
                    <a:pt x="334" y="1699"/>
                  </a:cubicBezTo>
                  <a:cubicBezTo>
                    <a:pt x="698" y="2294"/>
                    <a:pt x="9346" y="16414"/>
                    <a:pt x="9960" y="16414"/>
                  </a:cubicBezTo>
                  <a:cubicBezTo>
                    <a:pt x="9965" y="16414"/>
                    <a:pt x="9970" y="16412"/>
                    <a:pt x="9975" y="16410"/>
                  </a:cubicBezTo>
                  <a:cubicBezTo>
                    <a:pt x="10442" y="16143"/>
                    <a:pt x="2403" y="1333"/>
                    <a:pt x="2036" y="732"/>
                  </a:cubicBezTo>
                  <a:cubicBezTo>
                    <a:pt x="1785" y="282"/>
                    <a:pt x="1348" y="0"/>
                    <a:pt x="9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4003025" y="1107859"/>
              <a:ext cx="208304" cy="200743"/>
            </a:xfrm>
            <a:custGeom>
              <a:rect b="b" l="l" r="r" t="t"/>
              <a:pathLst>
                <a:path extrusionOk="0" h="13566" w="14077">
                  <a:moveTo>
                    <a:pt x="989" y="0"/>
                  </a:moveTo>
                  <a:cubicBezTo>
                    <a:pt x="753" y="0"/>
                    <a:pt x="534" y="80"/>
                    <a:pt x="367" y="247"/>
                  </a:cubicBezTo>
                  <a:cubicBezTo>
                    <a:pt x="0" y="614"/>
                    <a:pt x="67" y="1348"/>
                    <a:pt x="567" y="1815"/>
                  </a:cubicBezTo>
                  <a:cubicBezTo>
                    <a:pt x="1060" y="2308"/>
                    <a:pt x="12932" y="13565"/>
                    <a:pt x="13651" y="13565"/>
                  </a:cubicBezTo>
                  <a:cubicBezTo>
                    <a:pt x="13662" y="13565"/>
                    <a:pt x="13671" y="13563"/>
                    <a:pt x="13676" y="13557"/>
                  </a:cubicBezTo>
                  <a:cubicBezTo>
                    <a:pt x="14077" y="13157"/>
                    <a:pt x="2468" y="948"/>
                    <a:pt x="1968" y="448"/>
                  </a:cubicBezTo>
                  <a:cubicBezTo>
                    <a:pt x="1677" y="156"/>
                    <a:pt x="1317" y="0"/>
                    <a:pt x="9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3889987" y="1258661"/>
              <a:ext cx="249279" cy="145859"/>
            </a:xfrm>
            <a:custGeom>
              <a:rect b="b" l="l" r="r" t="t"/>
              <a:pathLst>
                <a:path extrusionOk="0" h="9857" w="16846">
                  <a:moveTo>
                    <a:pt x="1128" y="1"/>
                  </a:moveTo>
                  <a:cubicBezTo>
                    <a:pt x="759" y="1"/>
                    <a:pt x="428" y="149"/>
                    <a:pt x="267" y="430"/>
                  </a:cubicBezTo>
                  <a:cubicBezTo>
                    <a:pt x="0" y="897"/>
                    <a:pt x="267" y="1565"/>
                    <a:pt x="868" y="1898"/>
                  </a:cubicBezTo>
                  <a:cubicBezTo>
                    <a:pt x="1483" y="2255"/>
                    <a:pt x="15488" y="9857"/>
                    <a:pt x="16522" y="9857"/>
                  </a:cubicBezTo>
                  <a:cubicBezTo>
                    <a:pt x="16552" y="9857"/>
                    <a:pt x="16571" y="9850"/>
                    <a:pt x="16579" y="9837"/>
                  </a:cubicBezTo>
                  <a:cubicBezTo>
                    <a:pt x="16846" y="9370"/>
                    <a:pt x="2469" y="564"/>
                    <a:pt x="1868" y="197"/>
                  </a:cubicBezTo>
                  <a:cubicBezTo>
                    <a:pt x="1630" y="65"/>
                    <a:pt x="1371"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3820882" y="1432605"/>
              <a:ext cx="273458" cy="82925"/>
            </a:xfrm>
            <a:custGeom>
              <a:rect b="b" l="l" r="r" t="t"/>
              <a:pathLst>
                <a:path extrusionOk="0" h="5604" w="18480">
                  <a:moveTo>
                    <a:pt x="1239" y="1"/>
                  </a:moveTo>
                  <a:cubicBezTo>
                    <a:pt x="722" y="1"/>
                    <a:pt x="274" y="257"/>
                    <a:pt x="167" y="684"/>
                  </a:cubicBezTo>
                  <a:cubicBezTo>
                    <a:pt x="0" y="1218"/>
                    <a:pt x="434" y="1785"/>
                    <a:pt x="1134" y="1952"/>
                  </a:cubicBezTo>
                  <a:cubicBezTo>
                    <a:pt x="1759" y="2139"/>
                    <a:pt x="16167" y="5604"/>
                    <a:pt x="18128" y="5604"/>
                  </a:cubicBezTo>
                  <a:cubicBezTo>
                    <a:pt x="18260" y="5604"/>
                    <a:pt x="18336" y="5588"/>
                    <a:pt x="18347" y="5554"/>
                  </a:cubicBezTo>
                  <a:cubicBezTo>
                    <a:pt x="18480" y="5021"/>
                    <a:pt x="2302" y="250"/>
                    <a:pt x="1635" y="50"/>
                  </a:cubicBezTo>
                  <a:cubicBezTo>
                    <a:pt x="1501" y="17"/>
                    <a:pt x="1368" y="1"/>
                    <a:pt x="1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5"/>
            <p:cNvSpPr/>
            <p:nvPr/>
          </p:nvSpPr>
          <p:spPr>
            <a:xfrm>
              <a:off x="3800639" y="1618447"/>
              <a:ext cx="278400" cy="29136"/>
            </a:xfrm>
            <a:custGeom>
              <a:rect b="b" l="l" r="r" t="t"/>
              <a:pathLst>
                <a:path extrusionOk="0" h="1969" w="18814">
                  <a:moveTo>
                    <a:pt x="1268" y="0"/>
                  </a:moveTo>
                  <a:cubicBezTo>
                    <a:pt x="568" y="0"/>
                    <a:pt x="1" y="434"/>
                    <a:pt x="1" y="968"/>
                  </a:cubicBezTo>
                  <a:cubicBezTo>
                    <a:pt x="1" y="1501"/>
                    <a:pt x="568" y="1968"/>
                    <a:pt x="1268" y="1968"/>
                  </a:cubicBezTo>
                  <a:cubicBezTo>
                    <a:pt x="1969" y="1968"/>
                    <a:pt x="18814" y="1501"/>
                    <a:pt x="18814" y="968"/>
                  </a:cubicBezTo>
                  <a:cubicBezTo>
                    <a:pt x="18814" y="434"/>
                    <a:pt x="1969" y="0"/>
                    <a:pt x="1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3826313" y="1749494"/>
              <a:ext cx="272969" cy="82925"/>
            </a:xfrm>
            <a:custGeom>
              <a:rect b="b" l="l" r="r" t="t"/>
              <a:pathLst>
                <a:path extrusionOk="0" h="5604" w="18447">
                  <a:moveTo>
                    <a:pt x="18100" y="1"/>
                  </a:moveTo>
                  <a:cubicBezTo>
                    <a:pt x="16162" y="1"/>
                    <a:pt x="1726" y="3466"/>
                    <a:pt x="1101" y="3653"/>
                  </a:cubicBezTo>
                  <a:cubicBezTo>
                    <a:pt x="434" y="3820"/>
                    <a:pt x="0" y="4387"/>
                    <a:pt x="134" y="4921"/>
                  </a:cubicBezTo>
                  <a:cubicBezTo>
                    <a:pt x="240" y="5348"/>
                    <a:pt x="689" y="5604"/>
                    <a:pt x="1222" y="5604"/>
                  </a:cubicBezTo>
                  <a:cubicBezTo>
                    <a:pt x="1356" y="5604"/>
                    <a:pt x="1495" y="5588"/>
                    <a:pt x="1635" y="5555"/>
                  </a:cubicBezTo>
                  <a:cubicBezTo>
                    <a:pt x="2302" y="5354"/>
                    <a:pt x="18447" y="584"/>
                    <a:pt x="18313" y="51"/>
                  </a:cubicBezTo>
                  <a:cubicBezTo>
                    <a:pt x="18305" y="17"/>
                    <a:pt x="18231" y="1"/>
                    <a:pt x="18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3899857" y="1858537"/>
              <a:ext cx="249279" cy="145859"/>
            </a:xfrm>
            <a:custGeom>
              <a:rect b="b" l="l" r="r" t="t"/>
              <a:pathLst>
                <a:path extrusionOk="0" h="9857" w="16846">
                  <a:moveTo>
                    <a:pt x="16522" y="1"/>
                  </a:moveTo>
                  <a:cubicBezTo>
                    <a:pt x="15488" y="1"/>
                    <a:pt x="1485" y="7603"/>
                    <a:pt x="901" y="7959"/>
                  </a:cubicBezTo>
                  <a:cubicBezTo>
                    <a:pt x="267" y="8293"/>
                    <a:pt x="0" y="8960"/>
                    <a:pt x="267" y="9427"/>
                  </a:cubicBezTo>
                  <a:cubicBezTo>
                    <a:pt x="448" y="9709"/>
                    <a:pt x="775" y="9857"/>
                    <a:pt x="1138" y="9857"/>
                  </a:cubicBezTo>
                  <a:cubicBezTo>
                    <a:pt x="1376" y="9857"/>
                    <a:pt x="1630" y="9793"/>
                    <a:pt x="1868" y="9660"/>
                  </a:cubicBezTo>
                  <a:cubicBezTo>
                    <a:pt x="2469" y="9294"/>
                    <a:pt x="16846" y="487"/>
                    <a:pt x="16579" y="20"/>
                  </a:cubicBezTo>
                  <a:cubicBezTo>
                    <a:pt x="16571" y="7"/>
                    <a:pt x="16552" y="1"/>
                    <a:pt x="16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4016846" y="1951480"/>
              <a:ext cx="208304" cy="200551"/>
            </a:xfrm>
            <a:custGeom>
              <a:rect b="b" l="l" r="r" t="t"/>
              <a:pathLst>
                <a:path extrusionOk="0" h="13553" w="14077">
                  <a:moveTo>
                    <a:pt x="13679" y="0"/>
                  </a:moveTo>
                  <a:cubicBezTo>
                    <a:pt x="12899" y="0"/>
                    <a:pt x="1092" y="11227"/>
                    <a:pt x="600" y="11719"/>
                  </a:cubicBezTo>
                  <a:cubicBezTo>
                    <a:pt x="100" y="12219"/>
                    <a:pt x="0" y="12920"/>
                    <a:pt x="400" y="13320"/>
                  </a:cubicBezTo>
                  <a:cubicBezTo>
                    <a:pt x="556" y="13475"/>
                    <a:pt x="776" y="13553"/>
                    <a:pt x="1015" y="13553"/>
                  </a:cubicBezTo>
                  <a:cubicBezTo>
                    <a:pt x="1340" y="13553"/>
                    <a:pt x="1699" y="13408"/>
                    <a:pt x="1968" y="13120"/>
                  </a:cubicBezTo>
                  <a:cubicBezTo>
                    <a:pt x="2468" y="12619"/>
                    <a:pt x="14077" y="377"/>
                    <a:pt x="13710" y="10"/>
                  </a:cubicBezTo>
                  <a:cubicBezTo>
                    <a:pt x="13703" y="4"/>
                    <a:pt x="13693" y="0"/>
                    <a:pt x="13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4167884" y="2021664"/>
              <a:ext cx="154501" cy="242975"/>
            </a:xfrm>
            <a:custGeom>
              <a:rect b="b" l="l" r="r" t="t"/>
              <a:pathLst>
                <a:path extrusionOk="0" h="16420" w="10441">
                  <a:moveTo>
                    <a:pt x="9959" y="0"/>
                  </a:moveTo>
                  <a:cubicBezTo>
                    <a:pt x="9346" y="0"/>
                    <a:pt x="697" y="14120"/>
                    <a:pt x="334" y="14715"/>
                  </a:cubicBezTo>
                  <a:cubicBezTo>
                    <a:pt x="0" y="15315"/>
                    <a:pt x="100" y="16049"/>
                    <a:pt x="534" y="16316"/>
                  </a:cubicBezTo>
                  <a:cubicBezTo>
                    <a:pt x="666" y="16386"/>
                    <a:pt x="806" y="16419"/>
                    <a:pt x="949" y="16419"/>
                  </a:cubicBezTo>
                  <a:cubicBezTo>
                    <a:pt x="1349" y="16419"/>
                    <a:pt x="1765" y="16158"/>
                    <a:pt x="2035" y="15715"/>
                  </a:cubicBezTo>
                  <a:cubicBezTo>
                    <a:pt x="2369" y="15082"/>
                    <a:pt x="10441" y="271"/>
                    <a:pt x="9974" y="4"/>
                  </a:cubicBezTo>
                  <a:cubicBezTo>
                    <a:pt x="9970" y="2"/>
                    <a:pt x="9965" y="0"/>
                    <a:pt x="99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4342124" y="2064651"/>
              <a:ext cx="91818" cy="269892"/>
            </a:xfrm>
            <a:custGeom>
              <a:rect b="b" l="l" r="r" t="t"/>
              <a:pathLst>
                <a:path extrusionOk="0" h="18239" w="6205">
                  <a:moveTo>
                    <a:pt x="5664" y="0"/>
                  </a:moveTo>
                  <a:cubicBezTo>
                    <a:pt x="5098" y="0"/>
                    <a:pt x="366" y="16049"/>
                    <a:pt x="167" y="16713"/>
                  </a:cubicBezTo>
                  <a:cubicBezTo>
                    <a:pt x="0" y="17380"/>
                    <a:pt x="267" y="18047"/>
                    <a:pt x="801" y="18214"/>
                  </a:cubicBezTo>
                  <a:cubicBezTo>
                    <a:pt x="866" y="18230"/>
                    <a:pt x="931" y="18238"/>
                    <a:pt x="996" y="18238"/>
                  </a:cubicBezTo>
                  <a:cubicBezTo>
                    <a:pt x="1467" y="18238"/>
                    <a:pt x="1922" y="17829"/>
                    <a:pt x="2069" y="17213"/>
                  </a:cubicBezTo>
                  <a:cubicBezTo>
                    <a:pt x="2269" y="16546"/>
                    <a:pt x="6205" y="168"/>
                    <a:pt x="5671" y="1"/>
                  </a:cubicBezTo>
                  <a:cubicBezTo>
                    <a:pt x="5669" y="1"/>
                    <a:pt x="5667" y="0"/>
                    <a:pt x="5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4529698" y="2077984"/>
              <a:ext cx="29136" cy="278415"/>
            </a:xfrm>
            <a:custGeom>
              <a:rect b="b" l="l" r="r" t="t"/>
              <a:pathLst>
                <a:path extrusionOk="0" h="18815" w="1969">
                  <a:moveTo>
                    <a:pt x="967" y="1"/>
                  </a:moveTo>
                  <a:cubicBezTo>
                    <a:pt x="434" y="1"/>
                    <a:pt x="0" y="16846"/>
                    <a:pt x="0" y="17547"/>
                  </a:cubicBezTo>
                  <a:cubicBezTo>
                    <a:pt x="0" y="18247"/>
                    <a:pt x="434" y="18814"/>
                    <a:pt x="967" y="18814"/>
                  </a:cubicBezTo>
                  <a:cubicBezTo>
                    <a:pt x="1535" y="18814"/>
                    <a:pt x="1968" y="18247"/>
                    <a:pt x="1968" y="17547"/>
                  </a:cubicBezTo>
                  <a:cubicBezTo>
                    <a:pt x="1968" y="16846"/>
                    <a:pt x="1535"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4653582" y="2059709"/>
              <a:ext cx="91833" cy="269403"/>
            </a:xfrm>
            <a:custGeom>
              <a:rect b="b" l="l" r="r" t="t"/>
              <a:pathLst>
                <a:path extrusionOk="0" h="18206" w="6206">
                  <a:moveTo>
                    <a:pt x="541" y="1"/>
                  </a:moveTo>
                  <a:cubicBezTo>
                    <a:pt x="539" y="1"/>
                    <a:pt x="537" y="1"/>
                    <a:pt x="534" y="2"/>
                  </a:cubicBezTo>
                  <a:cubicBezTo>
                    <a:pt x="1" y="135"/>
                    <a:pt x="3937" y="16547"/>
                    <a:pt x="4137" y="17214"/>
                  </a:cubicBezTo>
                  <a:cubicBezTo>
                    <a:pt x="4283" y="17800"/>
                    <a:pt x="4764" y="18205"/>
                    <a:pt x="5218" y="18205"/>
                  </a:cubicBezTo>
                  <a:cubicBezTo>
                    <a:pt x="5281" y="18205"/>
                    <a:pt x="5344" y="18198"/>
                    <a:pt x="5405" y="18181"/>
                  </a:cubicBezTo>
                  <a:cubicBezTo>
                    <a:pt x="5938" y="18048"/>
                    <a:pt x="6205" y="17381"/>
                    <a:pt x="6038" y="16714"/>
                  </a:cubicBezTo>
                  <a:cubicBezTo>
                    <a:pt x="5839" y="16016"/>
                    <a:pt x="1107" y="1"/>
                    <a:pt x="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a:off x="4763172" y="2011794"/>
              <a:ext cx="154501" cy="242960"/>
            </a:xfrm>
            <a:custGeom>
              <a:rect b="b" l="l" r="r" t="t"/>
              <a:pathLst>
                <a:path extrusionOk="0" h="16419" w="10441">
                  <a:moveTo>
                    <a:pt x="482" y="0"/>
                  </a:moveTo>
                  <a:cubicBezTo>
                    <a:pt x="476" y="0"/>
                    <a:pt x="471" y="2"/>
                    <a:pt x="467" y="4"/>
                  </a:cubicBezTo>
                  <a:cubicBezTo>
                    <a:pt x="0" y="271"/>
                    <a:pt x="8039" y="15081"/>
                    <a:pt x="8406" y="15682"/>
                  </a:cubicBezTo>
                  <a:cubicBezTo>
                    <a:pt x="8677" y="16150"/>
                    <a:pt x="9095" y="16418"/>
                    <a:pt x="9482" y="16418"/>
                  </a:cubicBezTo>
                  <a:cubicBezTo>
                    <a:pt x="9619" y="16418"/>
                    <a:pt x="9752" y="16385"/>
                    <a:pt x="9874" y="16316"/>
                  </a:cubicBezTo>
                  <a:cubicBezTo>
                    <a:pt x="10341" y="16049"/>
                    <a:pt x="10441" y="15315"/>
                    <a:pt x="10107" y="14714"/>
                  </a:cubicBezTo>
                  <a:cubicBezTo>
                    <a:pt x="9744" y="14120"/>
                    <a:pt x="1095"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4856944" y="1937659"/>
              <a:ext cx="208808" cy="200373"/>
            </a:xfrm>
            <a:custGeom>
              <a:rect b="b" l="l" r="r" t="t"/>
              <a:pathLst>
                <a:path extrusionOk="0" h="13541" w="14111">
                  <a:moveTo>
                    <a:pt x="432" y="0"/>
                  </a:moveTo>
                  <a:cubicBezTo>
                    <a:pt x="418" y="0"/>
                    <a:pt x="408" y="4"/>
                    <a:pt x="401" y="10"/>
                  </a:cubicBezTo>
                  <a:cubicBezTo>
                    <a:pt x="1" y="377"/>
                    <a:pt x="11609" y="12586"/>
                    <a:pt x="12110" y="13086"/>
                  </a:cubicBezTo>
                  <a:cubicBezTo>
                    <a:pt x="12407" y="13384"/>
                    <a:pt x="12788" y="13540"/>
                    <a:pt x="13125" y="13540"/>
                  </a:cubicBezTo>
                  <a:cubicBezTo>
                    <a:pt x="13354" y="13540"/>
                    <a:pt x="13562" y="13468"/>
                    <a:pt x="13711" y="13320"/>
                  </a:cubicBezTo>
                  <a:cubicBezTo>
                    <a:pt x="14111" y="12920"/>
                    <a:pt x="14011" y="12219"/>
                    <a:pt x="13511" y="11719"/>
                  </a:cubicBezTo>
                  <a:cubicBezTo>
                    <a:pt x="13019" y="11227"/>
                    <a:pt x="1212"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4929023" y="1841268"/>
              <a:ext cx="249279" cy="146037"/>
            </a:xfrm>
            <a:custGeom>
              <a:rect b="b" l="l" r="r" t="t"/>
              <a:pathLst>
                <a:path extrusionOk="0" h="9869" w="16846">
                  <a:moveTo>
                    <a:pt x="323" y="0"/>
                  </a:moveTo>
                  <a:cubicBezTo>
                    <a:pt x="293" y="0"/>
                    <a:pt x="274" y="7"/>
                    <a:pt x="267" y="20"/>
                  </a:cubicBezTo>
                  <a:cubicBezTo>
                    <a:pt x="0" y="487"/>
                    <a:pt x="14377" y="9293"/>
                    <a:pt x="14977" y="9660"/>
                  </a:cubicBezTo>
                  <a:cubicBezTo>
                    <a:pt x="15228" y="9799"/>
                    <a:pt x="15501" y="9868"/>
                    <a:pt x="15754" y="9868"/>
                  </a:cubicBezTo>
                  <a:cubicBezTo>
                    <a:pt x="16108" y="9868"/>
                    <a:pt x="16423" y="9732"/>
                    <a:pt x="16579" y="9460"/>
                  </a:cubicBezTo>
                  <a:cubicBezTo>
                    <a:pt x="16845" y="8959"/>
                    <a:pt x="16579" y="8326"/>
                    <a:pt x="15978" y="7959"/>
                  </a:cubicBezTo>
                  <a:cubicBezTo>
                    <a:pt x="15362" y="7635"/>
                    <a:pt x="1355"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4973933" y="1730257"/>
              <a:ext cx="273473" cy="82910"/>
            </a:xfrm>
            <a:custGeom>
              <a:rect b="b" l="l" r="r" t="t"/>
              <a:pathLst>
                <a:path extrusionOk="0" h="5603" w="18481">
                  <a:moveTo>
                    <a:pt x="353" y="0"/>
                  </a:moveTo>
                  <a:cubicBezTo>
                    <a:pt x="220" y="0"/>
                    <a:pt x="145" y="16"/>
                    <a:pt x="134" y="50"/>
                  </a:cubicBezTo>
                  <a:cubicBezTo>
                    <a:pt x="1" y="583"/>
                    <a:pt x="16179" y="5354"/>
                    <a:pt x="16846" y="5554"/>
                  </a:cubicBezTo>
                  <a:cubicBezTo>
                    <a:pt x="16979" y="5587"/>
                    <a:pt x="17113" y="5603"/>
                    <a:pt x="17242" y="5603"/>
                  </a:cubicBezTo>
                  <a:cubicBezTo>
                    <a:pt x="17760" y="5603"/>
                    <a:pt x="18214" y="5347"/>
                    <a:pt x="18347" y="4920"/>
                  </a:cubicBezTo>
                  <a:cubicBezTo>
                    <a:pt x="18480" y="4386"/>
                    <a:pt x="18047" y="3819"/>
                    <a:pt x="17346" y="3652"/>
                  </a:cubicBezTo>
                  <a:cubicBezTo>
                    <a:pt x="16721" y="3465"/>
                    <a:pt x="2314" y="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a:off x="4989234" y="1598692"/>
              <a:ext cx="278400" cy="28648"/>
            </a:xfrm>
            <a:custGeom>
              <a:rect b="b" l="l" r="r" t="t"/>
              <a:pathLst>
                <a:path extrusionOk="0" h="1936" w="18814">
                  <a:moveTo>
                    <a:pt x="17546" y="1"/>
                  </a:moveTo>
                  <a:cubicBezTo>
                    <a:pt x="16846" y="1"/>
                    <a:pt x="1" y="435"/>
                    <a:pt x="1" y="968"/>
                  </a:cubicBezTo>
                  <a:cubicBezTo>
                    <a:pt x="1" y="1502"/>
                    <a:pt x="16846" y="1936"/>
                    <a:pt x="17546" y="1936"/>
                  </a:cubicBezTo>
                  <a:cubicBezTo>
                    <a:pt x="18247" y="1936"/>
                    <a:pt x="18814" y="1502"/>
                    <a:pt x="18814" y="968"/>
                  </a:cubicBezTo>
                  <a:cubicBezTo>
                    <a:pt x="18814" y="435"/>
                    <a:pt x="18247" y="1"/>
                    <a:pt x="175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4968991" y="1413369"/>
              <a:ext cx="272984" cy="82910"/>
            </a:xfrm>
            <a:custGeom>
              <a:rect b="b" l="l" r="r" t="t"/>
              <a:pathLst>
                <a:path extrusionOk="0" h="5603" w="18448">
                  <a:moveTo>
                    <a:pt x="17242" y="0"/>
                  </a:moveTo>
                  <a:cubicBezTo>
                    <a:pt x="17113" y="0"/>
                    <a:pt x="16980" y="16"/>
                    <a:pt x="16846" y="49"/>
                  </a:cubicBezTo>
                  <a:cubicBezTo>
                    <a:pt x="16146" y="250"/>
                    <a:pt x="1" y="5020"/>
                    <a:pt x="134" y="5553"/>
                  </a:cubicBezTo>
                  <a:cubicBezTo>
                    <a:pt x="143" y="5587"/>
                    <a:pt x="217" y="5603"/>
                    <a:pt x="348" y="5603"/>
                  </a:cubicBezTo>
                  <a:cubicBezTo>
                    <a:pt x="2285" y="5603"/>
                    <a:pt x="16722" y="2138"/>
                    <a:pt x="17347" y="1951"/>
                  </a:cubicBezTo>
                  <a:cubicBezTo>
                    <a:pt x="18014" y="1784"/>
                    <a:pt x="18447" y="1217"/>
                    <a:pt x="18314" y="683"/>
                  </a:cubicBezTo>
                  <a:cubicBezTo>
                    <a:pt x="18207" y="256"/>
                    <a:pt x="17759" y="0"/>
                    <a:pt x="17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4919138" y="1241392"/>
              <a:ext cx="249293" cy="145859"/>
            </a:xfrm>
            <a:custGeom>
              <a:rect b="b" l="l" r="r" t="t"/>
              <a:pathLst>
                <a:path extrusionOk="0" h="9857" w="16847">
                  <a:moveTo>
                    <a:pt x="15718" y="0"/>
                  </a:moveTo>
                  <a:cubicBezTo>
                    <a:pt x="15476" y="0"/>
                    <a:pt x="15216" y="64"/>
                    <a:pt x="14978" y="196"/>
                  </a:cubicBezTo>
                  <a:cubicBezTo>
                    <a:pt x="14378" y="563"/>
                    <a:pt x="1" y="9370"/>
                    <a:pt x="268" y="9837"/>
                  </a:cubicBezTo>
                  <a:cubicBezTo>
                    <a:pt x="275" y="9850"/>
                    <a:pt x="294" y="9856"/>
                    <a:pt x="324" y="9856"/>
                  </a:cubicBezTo>
                  <a:cubicBezTo>
                    <a:pt x="1359" y="9856"/>
                    <a:pt x="15363" y="2254"/>
                    <a:pt x="15979" y="1898"/>
                  </a:cubicBezTo>
                  <a:cubicBezTo>
                    <a:pt x="16579" y="1564"/>
                    <a:pt x="16846" y="897"/>
                    <a:pt x="16579" y="430"/>
                  </a:cubicBezTo>
                  <a:cubicBezTo>
                    <a:pt x="16418" y="148"/>
                    <a:pt x="16087" y="0"/>
                    <a:pt x="157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4843123" y="1093757"/>
              <a:ext cx="208319" cy="200551"/>
            </a:xfrm>
            <a:custGeom>
              <a:rect b="b" l="l" r="r" t="t"/>
              <a:pathLst>
                <a:path extrusionOk="0" h="13553" w="14078">
                  <a:moveTo>
                    <a:pt x="13073" y="0"/>
                  </a:moveTo>
                  <a:cubicBezTo>
                    <a:pt x="12753" y="0"/>
                    <a:pt x="12398" y="145"/>
                    <a:pt x="12110" y="433"/>
                  </a:cubicBezTo>
                  <a:cubicBezTo>
                    <a:pt x="11609" y="934"/>
                    <a:pt x="1" y="13176"/>
                    <a:pt x="368" y="13543"/>
                  </a:cubicBezTo>
                  <a:cubicBezTo>
                    <a:pt x="375" y="13549"/>
                    <a:pt x="385" y="13553"/>
                    <a:pt x="398" y="13553"/>
                  </a:cubicBezTo>
                  <a:cubicBezTo>
                    <a:pt x="1178" y="13553"/>
                    <a:pt x="12985" y="2326"/>
                    <a:pt x="13477" y="1834"/>
                  </a:cubicBezTo>
                  <a:cubicBezTo>
                    <a:pt x="13978" y="1334"/>
                    <a:pt x="14078" y="633"/>
                    <a:pt x="13677" y="233"/>
                  </a:cubicBezTo>
                  <a:cubicBezTo>
                    <a:pt x="13522" y="78"/>
                    <a:pt x="13307" y="0"/>
                    <a:pt x="13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4745889" y="981148"/>
              <a:ext cx="154515" cy="242975"/>
            </a:xfrm>
            <a:custGeom>
              <a:rect b="b" l="l" r="r" t="t"/>
              <a:pathLst>
                <a:path extrusionOk="0" h="16420" w="10442">
                  <a:moveTo>
                    <a:pt x="9507" y="1"/>
                  </a:moveTo>
                  <a:cubicBezTo>
                    <a:pt x="9110" y="1"/>
                    <a:pt x="8677" y="262"/>
                    <a:pt x="8407" y="705"/>
                  </a:cubicBezTo>
                  <a:cubicBezTo>
                    <a:pt x="8073" y="1338"/>
                    <a:pt x="1" y="16149"/>
                    <a:pt x="468" y="16416"/>
                  </a:cubicBezTo>
                  <a:cubicBezTo>
                    <a:pt x="472" y="16418"/>
                    <a:pt x="477" y="16420"/>
                    <a:pt x="483" y="16420"/>
                  </a:cubicBezTo>
                  <a:cubicBezTo>
                    <a:pt x="1096" y="16420"/>
                    <a:pt x="9744" y="2300"/>
                    <a:pt x="10108" y="1705"/>
                  </a:cubicBezTo>
                  <a:cubicBezTo>
                    <a:pt x="10441" y="1105"/>
                    <a:pt x="10375" y="371"/>
                    <a:pt x="9908" y="104"/>
                  </a:cubicBezTo>
                  <a:cubicBezTo>
                    <a:pt x="9785" y="34"/>
                    <a:pt x="9648" y="1"/>
                    <a:pt x="95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5"/>
            <p:cNvSpPr/>
            <p:nvPr/>
          </p:nvSpPr>
          <p:spPr>
            <a:xfrm>
              <a:off x="4634331" y="911571"/>
              <a:ext cx="91833" cy="269566"/>
            </a:xfrm>
            <a:custGeom>
              <a:rect b="b" l="l" r="r" t="t"/>
              <a:pathLst>
                <a:path extrusionOk="0" h="18217" w="6206">
                  <a:moveTo>
                    <a:pt x="5172" y="0"/>
                  </a:moveTo>
                  <a:cubicBezTo>
                    <a:pt x="4715" y="0"/>
                    <a:pt x="4280" y="404"/>
                    <a:pt x="4137" y="1003"/>
                  </a:cubicBezTo>
                  <a:cubicBezTo>
                    <a:pt x="3937" y="1671"/>
                    <a:pt x="1" y="18049"/>
                    <a:pt x="535" y="18216"/>
                  </a:cubicBezTo>
                  <a:cubicBezTo>
                    <a:pt x="537" y="18216"/>
                    <a:pt x="539" y="18217"/>
                    <a:pt x="541" y="18217"/>
                  </a:cubicBezTo>
                  <a:cubicBezTo>
                    <a:pt x="1107" y="18217"/>
                    <a:pt x="5839" y="2168"/>
                    <a:pt x="6038" y="1504"/>
                  </a:cubicBezTo>
                  <a:cubicBezTo>
                    <a:pt x="6205" y="837"/>
                    <a:pt x="5938" y="170"/>
                    <a:pt x="5405" y="36"/>
                  </a:cubicBezTo>
                  <a:cubicBezTo>
                    <a:pt x="5327" y="12"/>
                    <a:pt x="5250" y="0"/>
                    <a:pt x="51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35"/>
          <p:cNvGrpSpPr/>
          <p:nvPr/>
        </p:nvGrpSpPr>
        <p:grpSpPr>
          <a:xfrm>
            <a:off x="428314" y="4054964"/>
            <a:ext cx="1466995" cy="1467009"/>
            <a:chOff x="3800639" y="889389"/>
            <a:chExt cx="1466995" cy="1467009"/>
          </a:xfrm>
        </p:grpSpPr>
        <p:sp>
          <p:nvSpPr>
            <p:cNvPr id="1155" name="Google Shape;1155;p35"/>
            <p:cNvSpPr/>
            <p:nvPr/>
          </p:nvSpPr>
          <p:spPr>
            <a:xfrm>
              <a:off x="4509455" y="889389"/>
              <a:ext cx="29136" cy="278415"/>
            </a:xfrm>
            <a:custGeom>
              <a:rect b="b" l="l" r="r" t="t"/>
              <a:pathLst>
                <a:path extrusionOk="0" h="18815" w="1969">
                  <a:moveTo>
                    <a:pt x="1001" y="1"/>
                  </a:moveTo>
                  <a:cubicBezTo>
                    <a:pt x="467" y="1"/>
                    <a:pt x="0" y="568"/>
                    <a:pt x="0" y="1268"/>
                  </a:cubicBezTo>
                  <a:cubicBezTo>
                    <a:pt x="0" y="1969"/>
                    <a:pt x="467" y="18814"/>
                    <a:pt x="1001" y="18814"/>
                  </a:cubicBezTo>
                  <a:cubicBezTo>
                    <a:pt x="1535" y="18814"/>
                    <a:pt x="1969" y="1969"/>
                    <a:pt x="1969" y="1268"/>
                  </a:cubicBezTo>
                  <a:cubicBezTo>
                    <a:pt x="1969" y="568"/>
                    <a:pt x="1535" y="1"/>
                    <a:pt x="10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4322873" y="916676"/>
              <a:ext cx="91818" cy="269403"/>
            </a:xfrm>
            <a:custGeom>
              <a:rect b="b" l="l" r="r" t="t"/>
              <a:pathLst>
                <a:path extrusionOk="0" h="18206" w="6205">
                  <a:moveTo>
                    <a:pt x="997" y="1"/>
                  </a:moveTo>
                  <a:cubicBezTo>
                    <a:pt x="932" y="1"/>
                    <a:pt x="866" y="8"/>
                    <a:pt x="801" y="25"/>
                  </a:cubicBezTo>
                  <a:cubicBezTo>
                    <a:pt x="267" y="158"/>
                    <a:pt x="0" y="825"/>
                    <a:pt x="167" y="1492"/>
                  </a:cubicBezTo>
                  <a:cubicBezTo>
                    <a:pt x="367" y="2190"/>
                    <a:pt x="5098" y="18205"/>
                    <a:pt x="5664" y="18205"/>
                  </a:cubicBezTo>
                  <a:cubicBezTo>
                    <a:pt x="5667" y="18205"/>
                    <a:pt x="5669" y="18205"/>
                    <a:pt x="5671" y="18204"/>
                  </a:cubicBezTo>
                  <a:cubicBezTo>
                    <a:pt x="6205" y="18071"/>
                    <a:pt x="2269" y="1659"/>
                    <a:pt x="2069" y="992"/>
                  </a:cubicBezTo>
                  <a:cubicBezTo>
                    <a:pt x="1922" y="406"/>
                    <a:pt x="1467" y="1"/>
                    <a:pt x="9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4150600" y="991107"/>
              <a:ext cx="154515" cy="242886"/>
            </a:xfrm>
            <a:custGeom>
              <a:rect b="b" l="l" r="r" t="t"/>
              <a:pathLst>
                <a:path extrusionOk="0" h="16414" w="10442">
                  <a:moveTo>
                    <a:pt x="947" y="0"/>
                  </a:moveTo>
                  <a:cubicBezTo>
                    <a:pt x="814" y="0"/>
                    <a:pt x="685" y="32"/>
                    <a:pt x="568" y="98"/>
                  </a:cubicBezTo>
                  <a:cubicBezTo>
                    <a:pt x="101" y="365"/>
                    <a:pt x="1" y="1099"/>
                    <a:pt x="334" y="1699"/>
                  </a:cubicBezTo>
                  <a:cubicBezTo>
                    <a:pt x="698" y="2294"/>
                    <a:pt x="9346" y="16414"/>
                    <a:pt x="9960" y="16414"/>
                  </a:cubicBezTo>
                  <a:cubicBezTo>
                    <a:pt x="9965" y="16414"/>
                    <a:pt x="9970" y="16412"/>
                    <a:pt x="9975" y="16410"/>
                  </a:cubicBezTo>
                  <a:cubicBezTo>
                    <a:pt x="10442" y="16143"/>
                    <a:pt x="2403" y="1333"/>
                    <a:pt x="2036" y="732"/>
                  </a:cubicBezTo>
                  <a:cubicBezTo>
                    <a:pt x="1785" y="282"/>
                    <a:pt x="1348" y="0"/>
                    <a:pt x="9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5"/>
            <p:cNvSpPr/>
            <p:nvPr/>
          </p:nvSpPr>
          <p:spPr>
            <a:xfrm>
              <a:off x="4003025" y="1107859"/>
              <a:ext cx="208304" cy="200743"/>
            </a:xfrm>
            <a:custGeom>
              <a:rect b="b" l="l" r="r" t="t"/>
              <a:pathLst>
                <a:path extrusionOk="0" h="13566" w="14077">
                  <a:moveTo>
                    <a:pt x="989" y="0"/>
                  </a:moveTo>
                  <a:cubicBezTo>
                    <a:pt x="753" y="0"/>
                    <a:pt x="534" y="80"/>
                    <a:pt x="367" y="247"/>
                  </a:cubicBezTo>
                  <a:cubicBezTo>
                    <a:pt x="0" y="614"/>
                    <a:pt x="67" y="1348"/>
                    <a:pt x="567" y="1815"/>
                  </a:cubicBezTo>
                  <a:cubicBezTo>
                    <a:pt x="1060" y="2308"/>
                    <a:pt x="12932" y="13565"/>
                    <a:pt x="13651" y="13565"/>
                  </a:cubicBezTo>
                  <a:cubicBezTo>
                    <a:pt x="13662" y="13565"/>
                    <a:pt x="13671" y="13563"/>
                    <a:pt x="13676" y="13557"/>
                  </a:cubicBezTo>
                  <a:cubicBezTo>
                    <a:pt x="14077" y="13157"/>
                    <a:pt x="2468" y="948"/>
                    <a:pt x="1968" y="448"/>
                  </a:cubicBezTo>
                  <a:cubicBezTo>
                    <a:pt x="1677" y="156"/>
                    <a:pt x="1317" y="0"/>
                    <a:pt x="9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5"/>
            <p:cNvSpPr/>
            <p:nvPr/>
          </p:nvSpPr>
          <p:spPr>
            <a:xfrm>
              <a:off x="3889987" y="1258661"/>
              <a:ext cx="249279" cy="145859"/>
            </a:xfrm>
            <a:custGeom>
              <a:rect b="b" l="l" r="r" t="t"/>
              <a:pathLst>
                <a:path extrusionOk="0" h="9857" w="16846">
                  <a:moveTo>
                    <a:pt x="1128" y="1"/>
                  </a:moveTo>
                  <a:cubicBezTo>
                    <a:pt x="759" y="1"/>
                    <a:pt x="428" y="149"/>
                    <a:pt x="267" y="430"/>
                  </a:cubicBezTo>
                  <a:cubicBezTo>
                    <a:pt x="0" y="897"/>
                    <a:pt x="267" y="1565"/>
                    <a:pt x="868" y="1898"/>
                  </a:cubicBezTo>
                  <a:cubicBezTo>
                    <a:pt x="1483" y="2255"/>
                    <a:pt x="15488" y="9857"/>
                    <a:pt x="16522" y="9857"/>
                  </a:cubicBezTo>
                  <a:cubicBezTo>
                    <a:pt x="16552" y="9857"/>
                    <a:pt x="16571" y="9850"/>
                    <a:pt x="16579" y="9837"/>
                  </a:cubicBezTo>
                  <a:cubicBezTo>
                    <a:pt x="16846" y="9370"/>
                    <a:pt x="2469" y="564"/>
                    <a:pt x="1868" y="197"/>
                  </a:cubicBezTo>
                  <a:cubicBezTo>
                    <a:pt x="1630" y="65"/>
                    <a:pt x="1371" y="1"/>
                    <a:pt x="11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3820882" y="1432605"/>
              <a:ext cx="273458" cy="82925"/>
            </a:xfrm>
            <a:custGeom>
              <a:rect b="b" l="l" r="r" t="t"/>
              <a:pathLst>
                <a:path extrusionOk="0" h="5604" w="18480">
                  <a:moveTo>
                    <a:pt x="1239" y="1"/>
                  </a:moveTo>
                  <a:cubicBezTo>
                    <a:pt x="722" y="1"/>
                    <a:pt x="274" y="257"/>
                    <a:pt x="167" y="684"/>
                  </a:cubicBezTo>
                  <a:cubicBezTo>
                    <a:pt x="0" y="1218"/>
                    <a:pt x="434" y="1785"/>
                    <a:pt x="1134" y="1952"/>
                  </a:cubicBezTo>
                  <a:cubicBezTo>
                    <a:pt x="1759" y="2139"/>
                    <a:pt x="16167" y="5604"/>
                    <a:pt x="18128" y="5604"/>
                  </a:cubicBezTo>
                  <a:cubicBezTo>
                    <a:pt x="18260" y="5604"/>
                    <a:pt x="18336" y="5588"/>
                    <a:pt x="18347" y="5554"/>
                  </a:cubicBezTo>
                  <a:cubicBezTo>
                    <a:pt x="18480" y="5021"/>
                    <a:pt x="2302" y="250"/>
                    <a:pt x="1635" y="50"/>
                  </a:cubicBezTo>
                  <a:cubicBezTo>
                    <a:pt x="1501" y="17"/>
                    <a:pt x="1368" y="1"/>
                    <a:pt x="12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3800639" y="1618447"/>
              <a:ext cx="278400" cy="29136"/>
            </a:xfrm>
            <a:custGeom>
              <a:rect b="b" l="l" r="r" t="t"/>
              <a:pathLst>
                <a:path extrusionOk="0" h="1969" w="18814">
                  <a:moveTo>
                    <a:pt x="1268" y="0"/>
                  </a:moveTo>
                  <a:cubicBezTo>
                    <a:pt x="568" y="0"/>
                    <a:pt x="1" y="434"/>
                    <a:pt x="1" y="968"/>
                  </a:cubicBezTo>
                  <a:cubicBezTo>
                    <a:pt x="1" y="1501"/>
                    <a:pt x="568" y="1968"/>
                    <a:pt x="1268" y="1968"/>
                  </a:cubicBezTo>
                  <a:cubicBezTo>
                    <a:pt x="1969" y="1968"/>
                    <a:pt x="18814" y="1501"/>
                    <a:pt x="18814" y="968"/>
                  </a:cubicBezTo>
                  <a:cubicBezTo>
                    <a:pt x="18814" y="434"/>
                    <a:pt x="1969" y="0"/>
                    <a:pt x="1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3826313" y="1749494"/>
              <a:ext cx="272969" cy="82925"/>
            </a:xfrm>
            <a:custGeom>
              <a:rect b="b" l="l" r="r" t="t"/>
              <a:pathLst>
                <a:path extrusionOk="0" h="5604" w="18447">
                  <a:moveTo>
                    <a:pt x="18100" y="1"/>
                  </a:moveTo>
                  <a:cubicBezTo>
                    <a:pt x="16162" y="1"/>
                    <a:pt x="1726" y="3466"/>
                    <a:pt x="1101" y="3653"/>
                  </a:cubicBezTo>
                  <a:cubicBezTo>
                    <a:pt x="434" y="3820"/>
                    <a:pt x="0" y="4387"/>
                    <a:pt x="134" y="4921"/>
                  </a:cubicBezTo>
                  <a:cubicBezTo>
                    <a:pt x="240" y="5348"/>
                    <a:pt x="689" y="5604"/>
                    <a:pt x="1222" y="5604"/>
                  </a:cubicBezTo>
                  <a:cubicBezTo>
                    <a:pt x="1356" y="5604"/>
                    <a:pt x="1495" y="5588"/>
                    <a:pt x="1635" y="5555"/>
                  </a:cubicBezTo>
                  <a:cubicBezTo>
                    <a:pt x="2302" y="5354"/>
                    <a:pt x="18447" y="584"/>
                    <a:pt x="18313" y="51"/>
                  </a:cubicBezTo>
                  <a:cubicBezTo>
                    <a:pt x="18305" y="17"/>
                    <a:pt x="18231" y="1"/>
                    <a:pt x="181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3899857" y="1858537"/>
              <a:ext cx="249279" cy="145859"/>
            </a:xfrm>
            <a:custGeom>
              <a:rect b="b" l="l" r="r" t="t"/>
              <a:pathLst>
                <a:path extrusionOk="0" h="9857" w="16846">
                  <a:moveTo>
                    <a:pt x="16522" y="1"/>
                  </a:moveTo>
                  <a:cubicBezTo>
                    <a:pt x="15488" y="1"/>
                    <a:pt x="1485" y="7603"/>
                    <a:pt x="901" y="7959"/>
                  </a:cubicBezTo>
                  <a:cubicBezTo>
                    <a:pt x="267" y="8293"/>
                    <a:pt x="0" y="8960"/>
                    <a:pt x="267" y="9427"/>
                  </a:cubicBezTo>
                  <a:cubicBezTo>
                    <a:pt x="448" y="9709"/>
                    <a:pt x="775" y="9857"/>
                    <a:pt x="1138" y="9857"/>
                  </a:cubicBezTo>
                  <a:cubicBezTo>
                    <a:pt x="1376" y="9857"/>
                    <a:pt x="1630" y="9793"/>
                    <a:pt x="1868" y="9660"/>
                  </a:cubicBezTo>
                  <a:cubicBezTo>
                    <a:pt x="2469" y="9294"/>
                    <a:pt x="16846" y="487"/>
                    <a:pt x="16579" y="20"/>
                  </a:cubicBezTo>
                  <a:cubicBezTo>
                    <a:pt x="16571" y="7"/>
                    <a:pt x="16552" y="1"/>
                    <a:pt x="165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5"/>
            <p:cNvSpPr/>
            <p:nvPr/>
          </p:nvSpPr>
          <p:spPr>
            <a:xfrm>
              <a:off x="4016846" y="1951480"/>
              <a:ext cx="208304" cy="200551"/>
            </a:xfrm>
            <a:custGeom>
              <a:rect b="b" l="l" r="r" t="t"/>
              <a:pathLst>
                <a:path extrusionOk="0" h="13553" w="14077">
                  <a:moveTo>
                    <a:pt x="13679" y="0"/>
                  </a:moveTo>
                  <a:cubicBezTo>
                    <a:pt x="12899" y="0"/>
                    <a:pt x="1092" y="11227"/>
                    <a:pt x="600" y="11719"/>
                  </a:cubicBezTo>
                  <a:cubicBezTo>
                    <a:pt x="100" y="12219"/>
                    <a:pt x="0" y="12920"/>
                    <a:pt x="400" y="13320"/>
                  </a:cubicBezTo>
                  <a:cubicBezTo>
                    <a:pt x="556" y="13475"/>
                    <a:pt x="776" y="13553"/>
                    <a:pt x="1015" y="13553"/>
                  </a:cubicBezTo>
                  <a:cubicBezTo>
                    <a:pt x="1340" y="13553"/>
                    <a:pt x="1699" y="13408"/>
                    <a:pt x="1968" y="13120"/>
                  </a:cubicBezTo>
                  <a:cubicBezTo>
                    <a:pt x="2468" y="12619"/>
                    <a:pt x="14077" y="377"/>
                    <a:pt x="13710" y="10"/>
                  </a:cubicBezTo>
                  <a:cubicBezTo>
                    <a:pt x="13703" y="4"/>
                    <a:pt x="13693" y="0"/>
                    <a:pt x="136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4167884" y="2021664"/>
              <a:ext cx="154501" cy="242975"/>
            </a:xfrm>
            <a:custGeom>
              <a:rect b="b" l="l" r="r" t="t"/>
              <a:pathLst>
                <a:path extrusionOk="0" h="16420" w="10441">
                  <a:moveTo>
                    <a:pt x="9959" y="0"/>
                  </a:moveTo>
                  <a:cubicBezTo>
                    <a:pt x="9346" y="0"/>
                    <a:pt x="697" y="14120"/>
                    <a:pt x="334" y="14715"/>
                  </a:cubicBezTo>
                  <a:cubicBezTo>
                    <a:pt x="0" y="15315"/>
                    <a:pt x="100" y="16049"/>
                    <a:pt x="534" y="16316"/>
                  </a:cubicBezTo>
                  <a:cubicBezTo>
                    <a:pt x="666" y="16386"/>
                    <a:pt x="806" y="16419"/>
                    <a:pt x="949" y="16419"/>
                  </a:cubicBezTo>
                  <a:cubicBezTo>
                    <a:pt x="1349" y="16419"/>
                    <a:pt x="1765" y="16158"/>
                    <a:pt x="2035" y="15715"/>
                  </a:cubicBezTo>
                  <a:cubicBezTo>
                    <a:pt x="2369" y="15082"/>
                    <a:pt x="10441" y="271"/>
                    <a:pt x="9974" y="4"/>
                  </a:cubicBezTo>
                  <a:cubicBezTo>
                    <a:pt x="9970" y="2"/>
                    <a:pt x="9965" y="0"/>
                    <a:pt x="99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4342124" y="2064651"/>
              <a:ext cx="91818" cy="269892"/>
            </a:xfrm>
            <a:custGeom>
              <a:rect b="b" l="l" r="r" t="t"/>
              <a:pathLst>
                <a:path extrusionOk="0" h="18239" w="6205">
                  <a:moveTo>
                    <a:pt x="5664" y="0"/>
                  </a:moveTo>
                  <a:cubicBezTo>
                    <a:pt x="5098" y="0"/>
                    <a:pt x="366" y="16049"/>
                    <a:pt x="167" y="16713"/>
                  </a:cubicBezTo>
                  <a:cubicBezTo>
                    <a:pt x="0" y="17380"/>
                    <a:pt x="267" y="18047"/>
                    <a:pt x="801" y="18214"/>
                  </a:cubicBezTo>
                  <a:cubicBezTo>
                    <a:pt x="866" y="18230"/>
                    <a:pt x="931" y="18238"/>
                    <a:pt x="996" y="18238"/>
                  </a:cubicBezTo>
                  <a:cubicBezTo>
                    <a:pt x="1467" y="18238"/>
                    <a:pt x="1922" y="17829"/>
                    <a:pt x="2069" y="17213"/>
                  </a:cubicBezTo>
                  <a:cubicBezTo>
                    <a:pt x="2269" y="16546"/>
                    <a:pt x="6205" y="168"/>
                    <a:pt x="5671" y="1"/>
                  </a:cubicBezTo>
                  <a:cubicBezTo>
                    <a:pt x="5669" y="1"/>
                    <a:pt x="5667" y="0"/>
                    <a:pt x="56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4529698" y="2077984"/>
              <a:ext cx="29136" cy="278415"/>
            </a:xfrm>
            <a:custGeom>
              <a:rect b="b" l="l" r="r" t="t"/>
              <a:pathLst>
                <a:path extrusionOk="0" h="18815" w="1969">
                  <a:moveTo>
                    <a:pt x="967" y="1"/>
                  </a:moveTo>
                  <a:cubicBezTo>
                    <a:pt x="434" y="1"/>
                    <a:pt x="0" y="16846"/>
                    <a:pt x="0" y="17547"/>
                  </a:cubicBezTo>
                  <a:cubicBezTo>
                    <a:pt x="0" y="18247"/>
                    <a:pt x="434" y="18814"/>
                    <a:pt x="967" y="18814"/>
                  </a:cubicBezTo>
                  <a:cubicBezTo>
                    <a:pt x="1535" y="18814"/>
                    <a:pt x="1968" y="18247"/>
                    <a:pt x="1968" y="17547"/>
                  </a:cubicBezTo>
                  <a:cubicBezTo>
                    <a:pt x="1968" y="16846"/>
                    <a:pt x="1535" y="1"/>
                    <a:pt x="9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4653582" y="2059709"/>
              <a:ext cx="91833" cy="269403"/>
            </a:xfrm>
            <a:custGeom>
              <a:rect b="b" l="l" r="r" t="t"/>
              <a:pathLst>
                <a:path extrusionOk="0" h="18206" w="6206">
                  <a:moveTo>
                    <a:pt x="541" y="1"/>
                  </a:moveTo>
                  <a:cubicBezTo>
                    <a:pt x="539" y="1"/>
                    <a:pt x="537" y="1"/>
                    <a:pt x="534" y="2"/>
                  </a:cubicBezTo>
                  <a:cubicBezTo>
                    <a:pt x="1" y="135"/>
                    <a:pt x="3937" y="16547"/>
                    <a:pt x="4137" y="17214"/>
                  </a:cubicBezTo>
                  <a:cubicBezTo>
                    <a:pt x="4283" y="17800"/>
                    <a:pt x="4764" y="18205"/>
                    <a:pt x="5218" y="18205"/>
                  </a:cubicBezTo>
                  <a:cubicBezTo>
                    <a:pt x="5281" y="18205"/>
                    <a:pt x="5344" y="18198"/>
                    <a:pt x="5405" y="18181"/>
                  </a:cubicBezTo>
                  <a:cubicBezTo>
                    <a:pt x="5938" y="18048"/>
                    <a:pt x="6205" y="17381"/>
                    <a:pt x="6038" y="16714"/>
                  </a:cubicBezTo>
                  <a:cubicBezTo>
                    <a:pt x="5839" y="16016"/>
                    <a:pt x="1107" y="1"/>
                    <a:pt x="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a:off x="4763172" y="2011794"/>
              <a:ext cx="154501" cy="242960"/>
            </a:xfrm>
            <a:custGeom>
              <a:rect b="b" l="l" r="r" t="t"/>
              <a:pathLst>
                <a:path extrusionOk="0" h="16419" w="10441">
                  <a:moveTo>
                    <a:pt x="482" y="0"/>
                  </a:moveTo>
                  <a:cubicBezTo>
                    <a:pt x="476" y="0"/>
                    <a:pt x="471" y="2"/>
                    <a:pt x="467" y="4"/>
                  </a:cubicBezTo>
                  <a:cubicBezTo>
                    <a:pt x="0" y="271"/>
                    <a:pt x="8039" y="15081"/>
                    <a:pt x="8406" y="15682"/>
                  </a:cubicBezTo>
                  <a:cubicBezTo>
                    <a:pt x="8677" y="16150"/>
                    <a:pt x="9095" y="16418"/>
                    <a:pt x="9482" y="16418"/>
                  </a:cubicBezTo>
                  <a:cubicBezTo>
                    <a:pt x="9619" y="16418"/>
                    <a:pt x="9752" y="16385"/>
                    <a:pt x="9874" y="16316"/>
                  </a:cubicBezTo>
                  <a:cubicBezTo>
                    <a:pt x="10341" y="16049"/>
                    <a:pt x="10441" y="15315"/>
                    <a:pt x="10107" y="14714"/>
                  </a:cubicBezTo>
                  <a:cubicBezTo>
                    <a:pt x="9744" y="14120"/>
                    <a:pt x="1095" y="0"/>
                    <a:pt x="4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a:off x="4856944" y="1937659"/>
              <a:ext cx="208808" cy="200373"/>
            </a:xfrm>
            <a:custGeom>
              <a:rect b="b" l="l" r="r" t="t"/>
              <a:pathLst>
                <a:path extrusionOk="0" h="13541" w="14111">
                  <a:moveTo>
                    <a:pt x="432" y="0"/>
                  </a:moveTo>
                  <a:cubicBezTo>
                    <a:pt x="418" y="0"/>
                    <a:pt x="408" y="4"/>
                    <a:pt x="401" y="10"/>
                  </a:cubicBezTo>
                  <a:cubicBezTo>
                    <a:pt x="1" y="377"/>
                    <a:pt x="11609" y="12586"/>
                    <a:pt x="12110" y="13086"/>
                  </a:cubicBezTo>
                  <a:cubicBezTo>
                    <a:pt x="12407" y="13384"/>
                    <a:pt x="12788" y="13540"/>
                    <a:pt x="13125" y="13540"/>
                  </a:cubicBezTo>
                  <a:cubicBezTo>
                    <a:pt x="13354" y="13540"/>
                    <a:pt x="13562" y="13468"/>
                    <a:pt x="13711" y="13320"/>
                  </a:cubicBezTo>
                  <a:cubicBezTo>
                    <a:pt x="14111" y="12920"/>
                    <a:pt x="14011" y="12219"/>
                    <a:pt x="13511" y="11719"/>
                  </a:cubicBezTo>
                  <a:cubicBezTo>
                    <a:pt x="13019" y="11227"/>
                    <a:pt x="1212" y="0"/>
                    <a:pt x="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5"/>
            <p:cNvSpPr/>
            <p:nvPr/>
          </p:nvSpPr>
          <p:spPr>
            <a:xfrm>
              <a:off x="4929023" y="1841268"/>
              <a:ext cx="249279" cy="146037"/>
            </a:xfrm>
            <a:custGeom>
              <a:rect b="b" l="l" r="r" t="t"/>
              <a:pathLst>
                <a:path extrusionOk="0" h="9869" w="16846">
                  <a:moveTo>
                    <a:pt x="323" y="0"/>
                  </a:moveTo>
                  <a:cubicBezTo>
                    <a:pt x="293" y="0"/>
                    <a:pt x="274" y="7"/>
                    <a:pt x="267" y="20"/>
                  </a:cubicBezTo>
                  <a:cubicBezTo>
                    <a:pt x="0" y="487"/>
                    <a:pt x="14377" y="9293"/>
                    <a:pt x="14977" y="9660"/>
                  </a:cubicBezTo>
                  <a:cubicBezTo>
                    <a:pt x="15228" y="9799"/>
                    <a:pt x="15501" y="9868"/>
                    <a:pt x="15754" y="9868"/>
                  </a:cubicBezTo>
                  <a:cubicBezTo>
                    <a:pt x="16108" y="9868"/>
                    <a:pt x="16423" y="9732"/>
                    <a:pt x="16579" y="9460"/>
                  </a:cubicBezTo>
                  <a:cubicBezTo>
                    <a:pt x="16845" y="8959"/>
                    <a:pt x="16579" y="8326"/>
                    <a:pt x="15978" y="7959"/>
                  </a:cubicBezTo>
                  <a:cubicBezTo>
                    <a:pt x="15362" y="7635"/>
                    <a:pt x="1355" y="0"/>
                    <a:pt x="3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4973933" y="1730257"/>
              <a:ext cx="273473" cy="82910"/>
            </a:xfrm>
            <a:custGeom>
              <a:rect b="b" l="l" r="r" t="t"/>
              <a:pathLst>
                <a:path extrusionOk="0" h="5603" w="18481">
                  <a:moveTo>
                    <a:pt x="353" y="0"/>
                  </a:moveTo>
                  <a:cubicBezTo>
                    <a:pt x="220" y="0"/>
                    <a:pt x="145" y="16"/>
                    <a:pt x="134" y="50"/>
                  </a:cubicBezTo>
                  <a:cubicBezTo>
                    <a:pt x="1" y="583"/>
                    <a:pt x="16179" y="5354"/>
                    <a:pt x="16846" y="5554"/>
                  </a:cubicBezTo>
                  <a:cubicBezTo>
                    <a:pt x="16979" y="5587"/>
                    <a:pt x="17113" y="5603"/>
                    <a:pt x="17242" y="5603"/>
                  </a:cubicBezTo>
                  <a:cubicBezTo>
                    <a:pt x="17760" y="5603"/>
                    <a:pt x="18214" y="5347"/>
                    <a:pt x="18347" y="4920"/>
                  </a:cubicBezTo>
                  <a:cubicBezTo>
                    <a:pt x="18480" y="4386"/>
                    <a:pt x="18047" y="3819"/>
                    <a:pt x="17346" y="3652"/>
                  </a:cubicBezTo>
                  <a:cubicBezTo>
                    <a:pt x="16721" y="3465"/>
                    <a:pt x="2314" y="0"/>
                    <a:pt x="3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4989234" y="1598692"/>
              <a:ext cx="278400" cy="28648"/>
            </a:xfrm>
            <a:custGeom>
              <a:rect b="b" l="l" r="r" t="t"/>
              <a:pathLst>
                <a:path extrusionOk="0" h="1936" w="18814">
                  <a:moveTo>
                    <a:pt x="17546" y="1"/>
                  </a:moveTo>
                  <a:cubicBezTo>
                    <a:pt x="16846" y="1"/>
                    <a:pt x="1" y="435"/>
                    <a:pt x="1" y="968"/>
                  </a:cubicBezTo>
                  <a:cubicBezTo>
                    <a:pt x="1" y="1502"/>
                    <a:pt x="16846" y="1936"/>
                    <a:pt x="17546" y="1936"/>
                  </a:cubicBezTo>
                  <a:cubicBezTo>
                    <a:pt x="18247" y="1936"/>
                    <a:pt x="18814" y="1502"/>
                    <a:pt x="18814" y="968"/>
                  </a:cubicBezTo>
                  <a:cubicBezTo>
                    <a:pt x="18814" y="435"/>
                    <a:pt x="18247" y="1"/>
                    <a:pt x="175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5"/>
            <p:cNvSpPr/>
            <p:nvPr/>
          </p:nvSpPr>
          <p:spPr>
            <a:xfrm>
              <a:off x="4968991" y="1413369"/>
              <a:ext cx="272984" cy="82910"/>
            </a:xfrm>
            <a:custGeom>
              <a:rect b="b" l="l" r="r" t="t"/>
              <a:pathLst>
                <a:path extrusionOk="0" h="5603" w="18448">
                  <a:moveTo>
                    <a:pt x="17242" y="0"/>
                  </a:moveTo>
                  <a:cubicBezTo>
                    <a:pt x="17113" y="0"/>
                    <a:pt x="16980" y="16"/>
                    <a:pt x="16846" y="49"/>
                  </a:cubicBezTo>
                  <a:cubicBezTo>
                    <a:pt x="16146" y="250"/>
                    <a:pt x="1" y="5020"/>
                    <a:pt x="134" y="5553"/>
                  </a:cubicBezTo>
                  <a:cubicBezTo>
                    <a:pt x="143" y="5587"/>
                    <a:pt x="217" y="5603"/>
                    <a:pt x="348" y="5603"/>
                  </a:cubicBezTo>
                  <a:cubicBezTo>
                    <a:pt x="2285" y="5603"/>
                    <a:pt x="16722" y="2138"/>
                    <a:pt x="17347" y="1951"/>
                  </a:cubicBezTo>
                  <a:cubicBezTo>
                    <a:pt x="18014" y="1784"/>
                    <a:pt x="18447" y="1217"/>
                    <a:pt x="18314" y="683"/>
                  </a:cubicBezTo>
                  <a:cubicBezTo>
                    <a:pt x="18207" y="256"/>
                    <a:pt x="17759" y="0"/>
                    <a:pt x="172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a:off x="4919138" y="1241392"/>
              <a:ext cx="249293" cy="145859"/>
            </a:xfrm>
            <a:custGeom>
              <a:rect b="b" l="l" r="r" t="t"/>
              <a:pathLst>
                <a:path extrusionOk="0" h="9857" w="16847">
                  <a:moveTo>
                    <a:pt x="15718" y="0"/>
                  </a:moveTo>
                  <a:cubicBezTo>
                    <a:pt x="15476" y="0"/>
                    <a:pt x="15216" y="64"/>
                    <a:pt x="14978" y="196"/>
                  </a:cubicBezTo>
                  <a:cubicBezTo>
                    <a:pt x="14378" y="563"/>
                    <a:pt x="1" y="9370"/>
                    <a:pt x="268" y="9837"/>
                  </a:cubicBezTo>
                  <a:cubicBezTo>
                    <a:pt x="275" y="9850"/>
                    <a:pt x="294" y="9856"/>
                    <a:pt x="324" y="9856"/>
                  </a:cubicBezTo>
                  <a:cubicBezTo>
                    <a:pt x="1359" y="9856"/>
                    <a:pt x="15363" y="2254"/>
                    <a:pt x="15979" y="1898"/>
                  </a:cubicBezTo>
                  <a:cubicBezTo>
                    <a:pt x="16579" y="1564"/>
                    <a:pt x="16846" y="897"/>
                    <a:pt x="16579" y="430"/>
                  </a:cubicBezTo>
                  <a:cubicBezTo>
                    <a:pt x="16418" y="148"/>
                    <a:pt x="16087" y="0"/>
                    <a:pt x="157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4843123" y="1093757"/>
              <a:ext cx="208319" cy="200551"/>
            </a:xfrm>
            <a:custGeom>
              <a:rect b="b" l="l" r="r" t="t"/>
              <a:pathLst>
                <a:path extrusionOk="0" h="13553" w="14078">
                  <a:moveTo>
                    <a:pt x="13073" y="0"/>
                  </a:moveTo>
                  <a:cubicBezTo>
                    <a:pt x="12753" y="0"/>
                    <a:pt x="12398" y="145"/>
                    <a:pt x="12110" y="433"/>
                  </a:cubicBezTo>
                  <a:cubicBezTo>
                    <a:pt x="11609" y="934"/>
                    <a:pt x="1" y="13176"/>
                    <a:pt x="368" y="13543"/>
                  </a:cubicBezTo>
                  <a:cubicBezTo>
                    <a:pt x="375" y="13549"/>
                    <a:pt x="385" y="13553"/>
                    <a:pt x="398" y="13553"/>
                  </a:cubicBezTo>
                  <a:cubicBezTo>
                    <a:pt x="1178" y="13553"/>
                    <a:pt x="12985" y="2326"/>
                    <a:pt x="13477" y="1834"/>
                  </a:cubicBezTo>
                  <a:cubicBezTo>
                    <a:pt x="13978" y="1334"/>
                    <a:pt x="14078" y="633"/>
                    <a:pt x="13677" y="233"/>
                  </a:cubicBezTo>
                  <a:cubicBezTo>
                    <a:pt x="13522" y="78"/>
                    <a:pt x="13307" y="0"/>
                    <a:pt x="130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4745889" y="981148"/>
              <a:ext cx="154515" cy="242975"/>
            </a:xfrm>
            <a:custGeom>
              <a:rect b="b" l="l" r="r" t="t"/>
              <a:pathLst>
                <a:path extrusionOk="0" h="16420" w="10442">
                  <a:moveTo>
                    <a:pt x="9507" y="1"/>
                  </a:moveTo>
                  <a:cubicBezTo>
                    <a:pt x="9110" y="1"/>
                    <a:pt x="8677" y="262"/>
                    <a:pt x="8407" y="705"/>
                  </a:cubicBezTo>
                  <a:cubicBezTo>
                    <a:pt x="8073" y="1338"/>
                    <a:pt x="1" y="16149"/>
                    <a:pt x="468" y="16416"/>
                  </a:cubicBezTo>
                  <a:cubicBezTo>
                    <a:pt x="472" y="16418"/>
                    <a:pt x="477" y="16420"/>
                    <a:pt x="483" y="16420"/>
                  </a:cubicBezTo>
                  <a:cubicBezTo>
                    <a:pt x="1096" y="16420"/>
                    <a:pt x="9744" y="2300"/>
                    <a:pt x="10108" y="1705"/>
                  </a:cubicBezTo>
                  <a:cubicBezTo>
                    <a:pt x="10441" y="1105"/>
                    <a:pt x="10375" y="371"/>
                    <a:pt x="9908" y="104"/>
                  </a:cubicBezTo>
                  <a:cubicBezTo>
                    <a:pt x="9785" y="34"/>
                    <a:pt x="9648" y="1"/>
                    <a:pt x="95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4634331" y="911571"/>
              <a:ext cx="91833" cy="269566"/>
            </a:xfrm>
            <a:custGeom>
              <a:rect b="b" l="l" r="r" t="t"/>
              <a:pathLst>
                <a:path extrusionOk="0" h="18217" w="6206">
                  <a:moveTo>
                    <a:pt x="5172" y="0"/>
                  </a:moveTo>
                  <a:cubicBezTo>
                    <a:pt x="4715" y="0"/>
                    <a:pt x="4280" y="404"/>
                    <a:pt x="4137" y="1003"/>
                  </a:cubicBezTo>
                  <a:cubicBezTo>
                    <a:pt x="3937" y="1671"/>
                    <a:pt x="1" y="18049"/>
                    <a:pt x="535" y="18216"/>
                  </a:cubicBezTo>
                  <a:cubicBezTo>
                    <a:pt x="537" y="18216"/>
                    <a:pt x="539" y="18217"/>
                    <a:pt x="541" y="18217"/>
                  </a:cubicBezTo>
                  <a:cubicBezTo>
                    <a:pt x="1107" y="18217"/>
                    <a:pt x="5839" y="2168"/>
                    <a:pt x="6038" y="1504"/>
                  </a:cubicBezTo>
                  <a:cubicBezTo>
                    <a:pt x="6205" y="837"/>
                    <a:pt x="5938" y="170"/>
                    <a:pt x="5405" y="36"/>
                  </a:cubicBezTo>
                  <a:cubicBezTo>
                    <a:pt x="5327" y="12"/>
                    <a:pt x="5250" y="0"/>
                    <a:pt x="51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35"/>
          <p:cNvGrpSpPr/>
          <p:nvPr/>
        </p:nvGrpSpPr>
        <p:grpSpPr>
          <a:xfrm>
            <a:off x="7550839" y="3115789"/>
            <a:ext cx="1466995" cy="1467009"/>
            <a:chOff x="3800639" y="889389"/>
            <a:chExt cx="1466995" cy="1467009"/>
          </a:xfrm>
        </p:grpSpPr>
        <p:sp>
          <p:nvSpPr>
            <p:cNvPr id="1180" name="Google Shape;1180;p35"/>
            <p:cNvSpPr/>
            <p:nvPr/>
          </p:nvSpPr>
          <p:spPr>
            <a:xfrm>
              <a:off x="4509455" y="889389"/>
              <a:ext cx="29136" cy="278415"/>
            </a:xfrm>
            <a:custGeom>
              <a:rect b="b" l="l" r="r" t="t"/>
              <a:pathLst>
                <a:path extrusionOk="0" h="18815" w="1969">
                  <a:moveTo>
                    <a:pt x="1001" y="1"/>
                  </a:moveTo>
                  <a:cubicBezTo>
                    <a:pt x="467" y="1"/>
                    <a:pt x="0" y="568"/>
                    <a:pt x="0" y="1268"/>
                  </a:cubicBezTo>
                  <a:cubicBezTo>
                    <a:pt x="0" y="1969"/>
                    <a:pt x="467" y="18814"/>
                    <a:pt x="1001" y="18814"/>
                  </a:cubicBezTo>
                  <a:cubicBezTo>
                    <a:pt x="1535" y="18814"/>
                    <a:pt x="1969" y="1969"/>
                    <a:pt x="1969" y="1268"/>
                  </a:cubicBezTo>
                  <a:cubicBezTo>
                    <a:pt x="1969" y="568"/>
                    <a:pt x="1535" y="1"/>
                    <a:pt x="1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4322873" y="916676"/>
              <a:ext cx="91818" cy="269403"/>
            </a:xfrm>
            <a:custGeom>
              <a:rect b="b" l="l" r="r" t="t"/>
              <a:pathLst>
                <a:path extrusionOk="0" h="18206" w="6205">
                  <a:moveTo>
                    <a:pt x="997" y="1"/>
                  </a:moveTo>
                  <a:cubicBezTo>
                    <a:pt x="932" y="1"/>
                    <a:pt x="866" y="8"/>
                    <a:pt x="801" y="25"/>
                  </a:cubicBezTo>
                  <a:cubicBezTo>
                    <a:pt x="267" y="158"/>
                    <a:pt x="0" y="825"/>
                    <a:pt x="167" y="1492"/>
                  </a:cubicBezTo>
                  <a:cubicBezTo>
                    <a:pt x="367" y="2190"/>
                    <a:pt x="5098" y="18205"/>
                    <a:pt x="5664" y="18205"/>
                  </a:cubicBezTo>
                  <a:cubicBezTo>
                    <a:pt x="5667" y="18205"/>
                    <a:pt x="5669" y="18205"/>
                    <a:pt x="5671" y="18204"/>
                  </a:cubicBezTo>
                  <a:cubicBezTo>
                    <a:pt x="6205" y="18071"/>
                    <a:pt x="2269" y="1659"/>
                    <a:pt x="2069" y="992"/>
                  </a:cubicBezTo>
                  <a:cubicBezTo>
                    <a:pt x="1922" y="406"/>
                    <a:pt x="1467" y="1"/>
                    <a:pt x="9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a:off x="4150600" y="991107"/>
              <a:ext cx="154515" cy="242886"/>
            </a:xfrm>
            <a:custGeom>
              <a:rect b="b" l="l" r="r" t="t"/>
              <a:pathLst>
                <a:path extrusionOk="0" h="16414" w="10442">
                  <a:moveTo>
                    <a:pt x="947" y="0"/>
                  </a:moveTo>
                  <a:cubicBezTo>
                    <a:pt x="814" y="0"/>
                    <a:pt x="685" y="32"/>
                    <a:pt x="568" y="98"/>
                  </a:cubicBezTo>
                  <a:cubicBezTo>
                    <a:pt x="101" y="365"/>
                    <a:pt x="1" y="1099"/>
                    <a:pt x="334" y="1699"/>
                  </a:cubicBezTo>
                  <a:cubicBezTo>
                    <a:pt x="698" y="2294"/>
                    <a:pt x="9346" y="16414"/>
                    <a:pt x="9960" y="16414"/>
                  </a:cubicBezTo>
                  <a:cubicBezTo>
                    <a:pt x="9965" y="16414"/>
                    <a:pt x="9970" y="16412"/>
                    <a:pt x="9975" y="16410"/>
                  </a:cubicBezTo>
                  <a:cubicBezTo>
                    <a:pt x="10442" y="16143"/>
                    <a:pt x="2403" y="1333"/>
                    <a:pt x="2036" y="732"/>
                  </a:cubicBezTo>
                  <a:cubicBezTo>
                    <a:pt x="1785" y="282"/>
                    <a:pt x="1348" y="0"/>
                    <a:pt x="9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4003025" y="1107859"/>
              <a:ext cx="208304" cy="200743"/>
            </a:xfrm>
            <a:custGeom>
              <a:rect b="b" l="l" r="r" t="t"/>
              <a:pathLst>
                <a:path extrusionOk="0" h="13566" w="14077">
                  <a:moveTo>
                    <a:pt x="989" y="0"/>
                  </a:moveTo>
                  <a:cubicBezTo>
                    <a:pt x="753" y="0"/>
                    <a:pt x="534" y="80"/>
                    <a:pt x="367" y="247"/>
                  </a:cubicBezTo>
                  <a:cubicBezTo>
                    <a:pt x="0" y="614"/>
                    <a:pt x="67" y="1348"/>
                    <a:pt x="567" y="1815"/>
                  </a:cubicBezTo>
                  <a:cubicBezTo>
                    <a:pt x="1060" y="2308"/>
                    <a:pt x="12932" y="13565"/>
                    <a:pt x="13651" y="13565"/>
                  </a:cubicBezTo>
                  <a:cubicBezTo>
                    <a:pt x="13662" y="13565"/>
                    <a:pt x="13671" y="13563"/>
                    <a:pt x="13676" y="13557"/>
                  </a:cubicBezTo>
                  <a:cubicBezTo>
                    <a:pt x="14077" y="13157"/>
                    <a:pt x="2468" y="948"/>
                    <a:pt x="1968" y="448"/>
                  </a:cubicBezTo>
                  <a:cubicBezTo>
                    <a:pt x="1677" y="156"/>
                    <a:pt x="1317" y="0"/>
                    <a:pt x="9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3889987" y="1258661"/>
              <a:ext cx="249279" cy="145859"/>
            </a:xfrm>
            <a:custGeom>
              <a:rect b="b" l="l" r="r" t="t"/>
              <a:pathLst>
                <a:path extrusionOk="0" h="9857" w="16846">
                  <a:moveTo>
                    <a:pt x="1128" y="1"/>
                  </a:moveTo>
                  <a:cubicBezTo>
                    <a:pt x="759" y="1"/>
                    <a:pt x="428" y="149"/>
                    <a:pt x="267" y="430"/>
                  </a:cubicBezTo>
                  <a:cubicBezTo>
                    <a:pt x="0" y="897"/>
                    <a:pt x="267" y="1565"/>
                    <a:pt x="868" y="1898"/>
                  </a:cubicBezTo>
                  <a:cubicBezTo>
                    <a:pt x="1483" y="2255"/>
                    <a:pt x="15488" y="9857"/>
                    <a:pt x="16522" y="9857"/>
                  </a:cubicBezTo>
                  <a:cubicBezTo>
                    <a:pt x="16552" y="9857"/>
                    <a:pt x="16571" y="9850"/>
                    <a:pt x="16579" y="9837"/>
                  </a:cubicBezTo>
                  <a:cubicBezTo>
                    <a:pt x="16846" y="9370"/>
                    <a:pt x="2469" y="564"/>
                    <a:pt x="1868" y="197"/>
                  </a:cubicBezTo>
                  <a:cubicBezTo>
                    <a:pt x="1630" y="65"/>
                    <a:pt x="1371" y="1"/>
                    <a:pt x="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3820882" y="1432605"/>
              <a:ext cx="273458" cy="82925"/>
            </a:xfrm>
            <a:custGeom>
              <a:rect b="b" l="l" r="r" t="t"/>
              <a:pathLst>
                <a:path extrusionOk="0" h="5604" w="18480">
                  <a:moveTo>
                    <a:pt x="1239" y="1"/>
                  </a:moveTo>
                  <a:cubicBezTo>
                    <a:pt x="722" y="1"/>
                    <a:pt x="274" y="257"/>
                    <a:pt x="167" y="684"/>
                  </a:cubicBezTo>
                  <a:cubicBezTo>
                    <a:pt x="0" y="1218"/>
                    <a:pt x="434" y="1785"/>
                    <a:pt x="1134" y="1952"/>
                  </a:cubicBezTo>
                  <a:cubicBezTo>
                    <a:pt x="1759" y="2139"/>
                    <a:pt x="16167" y="5604"/>
                    <a:pt x="18128" y="5604"/>
                  </a:cubicBezTo>
                  <a:cubicBezTo>
                    <a:pt x="18260" y="5604"/>
                    <a:pt x="18336" y="5588"/>
                    <a:pt x="18347" y="5554"/>
                  </a:cubicBezTo>
                  <a:cubicBezTo>
                    <a:pt x="18480" y="5021"/>
                    <a:pt x="2302" y="250"/>
                    <a:pt x="1635" y="50"/>
                  </a:cubicBezTo>
                  <a:cubicBezTo>
                    <a:pt x="1501" y="17"/>
                    <a:pt x="1368" y="1"/>
                    <a:pt x="12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a:off x="3800639" y="1618447"/>
              <a:ext cx="278400" cy="29136"/>
            </a:xfrm>
            <a:custGeom>
              <a:rect b="b" l="l" r="r" t="t"/>
              <a:pathLst>
                <a:path extrusionOk="0" h="1969" w="18814">
                  <a:moveTo>
                    <a:pt x="1268" y="0"/>
                  </a:moveTo>
                  <a:cubicBezTo>
                    <a:pt x="568" y="0"/>
                    <a:pt x="1" y="434"/>
                    <a:pt x="1" y="968"/>
                  </a:cubicBezTo>
                  <a:cubicBezTo>
                    <a:pt x="1" y="1501"/>
                    <a:pt x="568" y="1968"/>
                    <a:pt x="1268" y="1968"/>
                  </a:cubicBezTo>
                  <a:cubicBezTo>
                    <a:pt x="1969" y="1968"/>
                    <a:pt x="18814" y="1501"/>
                    <a:pt x="18814" y="968"/>
                  </a:cubicBezTo>
                  <a:cubicBezTo>
                    <a:pt x="18814" y="434"/>
                    <a:pt x="1969" y="0"/>
                    <a:pt x="12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a:off x="3826313" y="1749494"/>
              <a:ext cx="272969" cy="82925"/>
            </a:xfrm>
            <a:custGeom>
              <a:rect b="b" l="l" r="r" t="t"/>
              <a:pathLst>
                <a:path extrusionOk="0" h="5604" w="18447">
                  <a:moveTo>
                    <a:pt x="18100" y="1"/>
                  </a:moveTo>
                  <a:cubicBezTo>
                    <a:pt x="16162" y="1"/>
                    <a:pt x="1726" y="3466"/>
                    <a:pt x="1101" y="3653"/>
                  </a:cubicBezTo>
                  <a:cubicBezTo>
                    <a:pt x="434" y="3820"/>
                    <a:pt x="0" y="4387"/>
                    <a:pt x="134" y="4921"/>
                  </a:cubicBezTo>
                  <a:cubicBezTo>
                    <a:pt x="240" y="5348"/>
                    <a:pt x="689" y="5604"/>
                    <a:pt x="1222" y="5604"/>
                  </a:cubicBezTo>
                  <a:cubicBezTo>
                    <a:pt x="1356" y="5604"/>
                    <a:pt x="1495" y="5588"/>
                    <a:pt x="1635" y="5555"/>
                  </a:cubicBezTo>
                  <a:cubicBezTo>
                    <a:pt x="2302" y="5354"/>
                    <a:pt x="18447" y="584"/>
                    <a:pt x="18313" y="51"/>
                  </a:cubicBezTo>
                  <a:cubicBezTo>
                    <a:pt x="18305" y="17"/>
                    <a:pt x="18231" y="1"/>
                    <a:pt x="18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p:nvPr/>
          </p:nvSpPr>
          <p:spPr>
            <a:xfrm>
              <a:off x="3899857" y="1858537"/>
              <a:ext cx="249279" cy="145859"/>
            </a:xfrm>
            <a:custGeom>
              <a:rect b="b" l="l" r="r" t="t"/>
              <a:pathLst>
                <a:path extrusionOk="0" h="9857" w="16846">
                  <a:moveTo>
                    <a:pt x="16522" y="1"/>
                  </a:moveTo>
                  <a:cubicBezTo>
                    <a:pt x="15488" y="1"/>
                    <a:pt x="1485" y="7603"/>
                    <a:pt x="901" y="7959"/>
                  </a:cubicBezTo>
                  <a:cubicBezTo>
                    <a:pt x="267" y="8293"/>
                    <a:pt x="0" y="8960"/>
                    <a:pt x="267" y="9427"/>
                  </a:cubicBezTo>
                  <a:cubicBezTo>
                    <a:pt x="448" y="9709"/>
                    <a:pt x="775" y="9857"/>
                    <a:pt x="1138" y="9857"/>
                  </a:cubicBezTo>
                  <a:cubicBezTo>
                    <a:pt x="1376" y="9857"/>
                    <a:pt x="1630" y="9793"/>
                    <a:pt x="1868" y="9660"/>
                  </a:cubicBezTo>
                  <a:cubicBezTo>
                    <a:pt x="2469" y="9294"/>
                    <a:pt x="16846" y="487"/>
                    <a:pt x="16579" y="20"/>
                  </a:cubicBezTo>
                  <a:cubicBezTo>
                    <a:pt x="16571" y="7"/>
                    <a:pt x="16552" y="1"/>
                    <a:pt x="165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5"/>
            <p:cNvSpPr/>
            <p:nvPr/>
          </p:nvSpPr>
          <p:spPr>
            <a:xfrm>
              <a:off x="4016846" y="1951480"/>
              <a:ext cx="208304" cy="200551"/>
            </a:xfrm>
            <a:custGeom>
              <a:rect b="b" l="l" r="r" t="t"/>
              <a:pathLst>
                <a:path extrusionOk="0" h="13553" w="14077">
                  <a:moveTo>
                    <a:pt x="13679" y="0"/>
                  </a:moveTo>
                  <a:cubicBezTo>
                    <a:pt x="12899" y="0"/>
                    <a:pt x="1092" y="11227"/>
                    <a:pt x="600" y="11719"/>
                  </a:cubicBezTo>
                  <a:cubicBezTo>
                    <a:pt x="100" y="12219"/>
                    <a:pt x="0" y="12920"/>
                    <a:pt x="400" y="13320"/>
                  </a:cubicBezTo>
                  <a:cubicBezTo>
                    <a:pt x="556" y="13475"/>
                    <a:pt x="776" y="13553"/>
                    <a:pt x="1015" y="13553"/>
                  </a:cubicBezTo>
                  <a:cubicBezTo>
                    <a:pt x="1340" y="13553"/>
                    <a:pt x="1699" y="13408"/>
                    <a:pt x="1968" y="13120"/>
                  </a:cubicBezTo>
                  <a:cubicBezTo>
                    <a:pt x="2468" y="12619"/>
                    <a:pt x="14077" y="377"/>
                    <a:pt x="13710" y="10"/>
                  </a:cubicBezTo>
                  <a:cubicBezTo>
                    <a:pt x="13703" y="4"/>
                    <a:pt x="13693" y="0"/>
                    <a:pt x="13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p:nvPr/>
          </p:nvSpPr>
          <p:spPr>
            <a:xfrm>
              <a:off x="4167884" y="2021664"/>
              <a:ext cx="154501" cy="242975"/>
            </a:xfrm>
            <a:custGeom>
              <a:rect b="b" l="l" r="r" t="t"/>
              <a:pathLst>
                <a:path extrusionOk="0" h="16420" w="10441">
                  <a:moveTo>
                    <a:pt x="9959" y="0"/>
                  </a:moveTo>
                  <a:cubicBezTo>
                    <a:pt x="9346" y="0"/>
                    <a:pt x="697" y="14120"/>
                    <a:pt x="334" y="14715"/>
                  </a:cubicBezTo>
                  <a:cubicBezTo>
                    <a:pt x="0" y="15315"/>
                    <a:pt x="100" y="16049"/>
                    <a:pt x="534" y="16316"/>
                  </a:cubicBezTo>
                  <a:cubicBezTo>
                    <a:pt x="666" y="16386"/>
                    <a:pt x="806" y="16419"/>
                    <a:pt x="949" y="16419"/>
                  </a:cubicBezTo>
                  <a:cubicBezTo>
                    <a:pt x="1349" y="16419"/>
                    <a:pt x="1765" y="16158"/>
                    <a:pt x="2035" y="15715"/>
                  </a:cubicBezTo>
                  <a:cubicBezTo>
                    <a:pt x="2369" y="15082"/>
                    <a:pt x="10441" y="271"/>
                    <a:pt x="9974" y="4"/>
                  </a:cubicBezTo>
                  <a:cubicBezTo>
                    <a:pt x="9970" y="2"/>
                    <a:pt x="9965" y="0"/>
                    <a:pt x="99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4342124" y="2064651"/>
              <a:ext cx="91818" cy="269892"/>
            </a:xfrm>
            <a:custGeom>
              <a:rect b="b" l="l" r="r" t="t"/>
              <a:pathLst>
                <a:path extrusionOk="0" h="18239" w="6205">
                  <a:moveTo>
                    <a:pt x="5664" y="0"/>
                  </a:moveTo>
                  <a:cubicBezTo>
                    <a:pt x="5098" y="0"/>
                    <a:pt x="366" y="16049"/>
                    <a:pt x="167" y="16713"/>
                  </a:cubicBezTo>
                  <a:cubicBezTo>
                    <a:pt x="0" y="17380"/>
                    <a:pt x="267" y="18047"/>
                    <a:pt x="801" y="18214"/>
                  </a:cubicBezTo>
                  <a:cubicBezTo>
                    <a:pt x="866" y="18230"/>
                    <a:pt x="931" y="18238"/>
                    <a:pt x="996" y="18238"/>
                  </a:cubicBezTo>
                  <a:cubicBezTo>
                    <a:pt x="1467" y="18238"/>
                    <a:pt x="1922" y="17829"/>
                    <a:pt x="2069" y="17213"/>
                  </a:cubicBezTo>
                  <a:cubicBezTo>
                    <a:pt x="2269" y="16546"/>
                    <a:pt x="6205" y="168"/>
                    <a:pt x="5671" y="1"/>
                  </a:cubicBezTo>
                  <a:cubicBezTo>
                    <a:pt x="5669" y="1"/>
                    <a:pt x="5667" y="0"/>
                    <a:pt x="5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a:off x="4529698" y="2077984"/>
              <a:ext cx="29136" cy="278415"/>
            </a:xfrm>
            <a:custGeom>
              <a:rect b="b" l="l" r="r" t="t"/>
              <a:pathLst>
                <a:path extrusionOk="0" h="18815" w="1969">
                  <a:moveTo>
                    <a:pt x="967" y="1"/>
                  </a:moveTo>
                  <a:cubicBezTo>
                    <a:pt x="434" y="1"/>
                    <a:pt x="0" y="16846"/>
                    <a:pt x="0" y="17547"/>
                  </a:cubicBezTo>
                  <a:cubicBezTo>
                    <a:pt x="0" y="18247"/>
                    <a:pt x="434" y="18814"/>
                    <a:pt x="967" y="18814"/>
                  </a:cubicBezTo>
                  <a:cubicBezTo>
                    <a:pt x="1535" y="18814"/>
                    <a:pt x="1968" y="18247"/>
                    <a:pt x="1968" y="17547"/>
                  </a:cubicBezTo>
                  <a:cubicBezTo>
                    <a:pt x="1968" y="16846"/>
                    <a:pt x="1535"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5"/>
            <p:cNvSpPr/>
            <p:nvPr/>
          </p:nvSpPr>
          <p:spPr>
            <a:xfrm>
              <a:off x="4653582" y="2059709"/>
              <a:ext cx="91833" cy="269403"/>
            </a:xfrm>
            <a:custGeom>
              <a:rect b="b" l="l" r="r" t="t"/>
              <a:pathLst>
                <a:path extrusionOk="0" h="18206" w="6206">
                  <a:moveTo>
                    <a:pt x="541" y="1"/>
                  </a:moveTo>
                  <a:cubicBezTo>
                    <a:pt x="539" y="1"/>
                    <a:pt x="537" y="1"/>
                    <a:pt x="534" y="2"/>
                  </a:cubicBezTo>
                  <a:cubicBezTo>
                    <a:pt x="1" y="135"/>
                    <a:pt x="3937" y="16547"/>
                    <a:pt x="4137" y="17214"/>
                  </a:cubicBezTo>
                  <a:cubicBezTo>
                    <a:pt x="4283" y="17800"/>
                    <a:pt x="4764" y="18205"/>
                    <a:pt x="5218" y="18205"/>
                  </a:cubicBezTo>
                  <a:cubicBezTo>
                    <a:pt x="5281" y="18205"/>
                    <a:pt x="5344" y="18198"/>
                    <a:pt x="5405" y="18181"/>
                  </a:cubicBezTo>
                  <a:cubicBezTo>
                    <a:pt x="5938" y="18048"/>
                    <a:pt x="6205" y="17381"/>
                    <a:pt x="6038" y="16714"/>
                  </a:cubicBezTo>
                  <a:cubicBezTo>
                    <a:pt x="5839" y="16016"/>
                    <a:pt x="1107" y="1"/>
                    <a:pt x="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5"/>
            <p:cNvSpPr/>
            <p:nvPr/>
          </p:nvSpPr>
          <p:spPr>
            <a:xfrm>
              <a:off x="4763172" y="2011794"/>
              <a:ext cx="154501" cy="242960"/>
            </a:xfrm>
            <a:custGeom>
              <a:rect b="b" l="l" r="r" t="t"/>
              <a:pathLst>
                <a:path extrusionOk="0" h="16419" w="10441">
                  <a:moveTo>
                    <a:pt x="482" y="0"/>
                  </a:moveTo>
                  <a:cubicBezTo>
                    <a:pt x="476" y="0"/>
                    <a:pt x="471" y="2"/>
                    <a:pt x="467" y="4"/>
                  </a:cubicBezTo>
                  <a:cubicBezTo>
                    <a:pt x="0" y="271"/>
                    <a:pt x="8039" y="15081"/>
                    <a:pt x="8406" y="15682"/>
                  </a:cubicBezTo>
                  <a:cubicBezTo>
                    <a:pt x="8677" y="16150"/>
                    <a:pt x="9095" y="16418"/>
                    <a:pt x="9482" y="16418"/>
                  </a:cubicBezTo>
                  <a:cubicBezTo>
                    <a:pt x="9619" y="16418"/>
                    <a:pt x="9752" y="16385"/>
                    <a:pt x="9874" y="16316"/>
                  </a:cubicBezTo>
                  <a:cubicBezTo>
                    <a:pt x="10341" y="16049"/>
                    <a:pt x="10441" y="15315"/>
                    <a:pt x="10107" y="14714"/>
                  </a:cubicBezTo>
                  <a:cubicBezTo>
                    <a:pt x="9744" y="14120"/>
                    <a:pt x="1095" y="0"/>
                    <a:pt x="4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5"/>
            <p:cNvSpPr/>
            <p:nvPr/>
          </p:nvSpPr>
          <p:spPr>
            <a:xfrm>
              <a:off x="4856944" y="1937659"/>
              <a:ext cx="208808" cy="200373"/>
            </a:xfrm>
            <a:custGeom>
              <a:rect b="b" l="l" r="r" t="t"/>
              <a:pathLst>
                <a:path extrusionOk="0" h="13541" w="14111">
                  <a:moveTo>
                    <a:pt x="432" y="0"/>
                  </a:moveTo>
                  <a:cubicBezTo>
                    <a:pt x="418" y="0"/>
                    <a:pt x="408" y="4"/>
                    <a:pt x="401" y="10"/>
                  </a:cubicBezTo>
                  <a:cubicBezTo>
                    <a:pt x="1" y="377"/>
                    <a:pt x="11609" y="12586"/>
                    <a:pt x="12110" y="13086"/>
                  </a:cubicBezTo>
                  <a:cubicBezTo>
                    <a:pt x="12407" y="13384"/>
                    <a:pt x="12788" y="13540"/>
                    <a:pt x="13125" y="13540"/>
                  </a:cubicBezTo>
                  <a:cubicBezTo>
                    <a:pt x="13354" y="13540"/>
                    <a:pt x="13562" y="13468"/>
                    <a:pt x="13711" y="13320"/>
                  </a:cubicBezTo>
                  <a:cubicBezTo>
                    <a:pt x="14111" y="12920"/>
                    <a:pt x="14011" y="12219"/>
                    <a:pt x="13511" y="11719"/>
                  </a:cubicBezTo>
                  <a:cubicBezTo>
                    <a:pt x="13019" y="11227"/>
                    <a:pt x="1212" y="0"/>
                    <a:pt x="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
            <p:cNvSpPr/>
            <p:nvPr/>
          </p:nvSpPr>
          <p:spPr>
            <a:xfrm>
              <a:off x="4929023" y="1841268"/>
              <a:ext cx="249279" cy="146037"/>
            </a:xfrm>
            <a:custGeom>
              <a:rect b="b" l="l" r="r" t="t"/>
              <a:pathLst>
                <a:path extrusionOk="0" h="9869" w="16846">
                  <a:moveTo>
                    <a:pt x="323" y="0"/>
                  </a:moveTo>
                  <a:cubicBezTo>
                    <a:pt x="293" y="0"/>
                    <a:pt x="274" y="7"/>
                    <a:pt x="267" y="20"/>
                  </a:cubicBezTo>
                  <a:cubicBezTo>
                    <a:pt x="0" y="487"/>
                    <a:pt x="14377" y="9293"/>
                    <a:pt x="14977" y="9660"/>
                  </a:cubicBezTo>
                  <a:cubicBezTo>
                    <a:pt x="15228" y="9799"/>
                    <a:pt x="15501" y="9868"/>
                    <a:pt x="15754" y="9868"/>
                  </a:cubicBezTo>
                  <a:cubicBezTo>
                    <a:pt x="16108" y="9868"/>
                    <a:pt x="16423" y="9732"/>
                    <a:pt x="16579" y="9460"/>
                  </a:cubicBezTo>
                  <a:cubicBezTo>
                    <a:pt x="16845" y="8959"/>
                    <a:pt x="16579" y="8326"/>
                    <a:pt x="15978" y="7959"/>
                  </a:cubicBezTo>
                  <a:cubicBezTo>
                    <a:pt x="15362" y="7635"/>
                    <a:pt x="1355"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a:off x="4973933" y="1730257"/>
              <a:ext cx="273473" cy="82910"/>
            </a:xfrm>
            <a:custGeom>
              <a:rect b="b" l="l" r="r" t="t"/>
              <a:pathLst>
                <a:path extrusionOk="0" h="5603" w="18481">
                  <a:moveTo>
                    <a:pt x="353" y="0"/>
                  </a:moveTo>
                  <a:cubicBezTo>
                    <a:pt x="220" y="0"/>
                    <a:pt x="145" y="16"/>
                    <a:pt x="134" y="50"/>
                  </a:cubicBezTo>
                  <a:cubicBezTo>
                    <a:pt x="1" y="583"/>
                    <a:pt x="16179" y="5354"/>
                    <a:pt x="16846" y="5554"/>
                  </a:cubicBezTo>
                  <a:cubicBezTo>
                    <a:pt x="16979" y="5587"/>
                    <a:pt x="17113" y="5603"/>
                    <a:pt x="17242" y="5603"/>
                  </a:cubicBezTo>
                  <a:cubicBezTo>
                    <a:pt x="17760" y="5603"/>
                    <a:pt x="18214" y="5347"/>
                    <a:pt x="18347" y="4920"/>
                  </a:cubicBezTo>
                  <a:cubicBezTo>
                    <a:pt x="18480" y="4386"/>
                    <a:pt x="18047" y="3819"/>
                    <a:pt x="17346" y="3652"/>
                  </a:cubicBezTo>
                  <a:cubicBezTo>
                    <a:pt x="16721" y="3465"/>
                    <a:pt x="2314" y="0"/>
                    <a:pt x="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5"/>
            <p:cNvSpPr/>
            <p:nvPr/>
          </p:nvSpPr>
          <p:spPr>
            <a:xfrm>
              <a:off x="4989234" y="1598692"/>
              <a:ext cx="278400" cy="28648"/>
            </a:xfrm>
            <a:custGeom>
              <a:rect b="b" l="l" r="r" t="t"/>
              <a:pathLst>
                <a:path extrusionOk="0" h="1936" w="18814">
                  <a:moveTo>
                    <a:pt x="17546" y="1"/>
                  </a:moveTo>
                  <a:cubicBezTo>
                    <a:pt x="16846" y="1"/>
                    <a:pt x="1" y="435"/>
                    <a:pt x="1" y="968"/>
                  </a:cubicBezTo>
                  <a:cubicBezTo>
                    <a:pt x="1" y="1502"/>
                    <a:pt x="16846" y="1936"/>
                    <a:pt x="17546" y="1936"/>
                  </a:cubicBezTo>
                  <a:cubicBezTo>
                    <a:pt x="18247" y="1936"/>
                    <a:pt x="18814" y="1502"/>
                    <a:pt x="18814" y="968"/>
                  </a:cubicBezTo>
                  <a:cubicBezTo>
                    <a:pt x="18814" y="435"/>
                    <a:pt x="18247" y="1"/>
                    <a:pt x="175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5"/>
            <p:cNvSpPr/>
            <p:nvPr/>
          </p:nvSpPr>
          <p:spPr>
            <a:xfrm>
              <a:off x="4968991" y="1413369"/>
              <a:ext cx="272984" cy="82910"/>
            </a:xfrm>
            <a:custGeom>
              <a:rect b="b" l="l" r="r" t="t"/>
              <a:pathLst>
                <a:path extrusionOk="0" h="5603" w="18448">
                  <a:moveTo>
                    <a:pt x="17242" y="0"/>
                  </a:moveTo>
                  <a:cubicBezTo>
                    <a:pt x="17113" y="0"/>
                    <a:pt x="16980" y="16"/>
                    <a:pt x="16846" y="49"/>
                  </a:cubicBezTo>
                  <a:cubicBezTo>
                    <a:pt x="16146" y="250"/>
                    <a:pt x="1" y="5020"/>
                    <a:pt x="134" y="5553"/>
                  </a:cubicBezTo>
                  <a:cubicBezTo>
                    <a:pt x="143" y="5587"/>
                    <a:pt x="217" y="5603"/>
                    <a:pt x="348" y="5603"/>
                  </a:cubicBezTo>
                  <a:cubicBezTo>
                    <a:pt x="2285" y="5603"/>
                    <a:pt x="16722" y="2138"/>
                    <a:pt x="17347" y="1951"/>
                  </a:cubicBezTo>
                  <a:cubicBezTo>
                    <a:pt x="18014" y="1784"/>
                    <a:pt x="18447" y="1217"/>
                    <a:pt x="18314" y="683"/>
                  </a:cubicBezTo>
                  <a:cubicBezTo>
                    <a:pt x="18207" y="256"/>
                    <a:pt x="17759" y="0"/>
                    <a:pt x="17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5"/>
            <p:cNvSpPr/>
            <p:nvPr/>
          </p:nvSpPr>
          <p:spPr>
            <a:xfrm>
              <a:off x="4919138" y="1241392"/>
              <a:ext cx="249293" cy="145859"/>
            </a:xfrm>
            <a:custGeom>
              <a:rect b="b" l="l" r="r" t="t"/>
              <a:pathLst>
                <a:path extrusionOk="0" h="9857" w="16847">
                  <a:moveTo>
                    <a:pt x="15718" y="0"/>
                  </a:moveTo>
                  <a:cubicBezTo>
                    <a:pt x="15476" y="0"/>
                    <a:pt x="15216" y="64"/>
                    <a:pt x="14978" y="196"/>
                  </a:cubicBezTo>
                  <a:cubicBezTo>
                    <a:pt x="14378" y="563"/>
                    <a:pt x="1" y="9370"/>
                    <a:pt x="268" y="9837"/>
                  </a:cubicBezTo>
                  <a:cubicBezTo>
                    <a:pt x="275" y="9850"/>
                    <a:pt x="294" y="9856"/>
                    <a:pt x="324" y="9856"/>
                  </a:cubicBezTo>
                  <a:cubicBezTo>
                    <a:pt x="1359" y="9856"/>
                    <a:pt x="15363" y="2254"/>
                    <a:pt x="15979" y="1898"/>
                  </a:cubicBezTo>
                  <a:cubicBezTo>
                    <a:pt x="16579" y="1564"/>
                    <a:pt x="16846" y="897"/>
                    <a:pt x="16579" y="430"/>
                  </a:cubicBezTo>
                  <a:cubicBezTo>
                    <a:pt x="16418" y="148"/>
                    <a:pt x="16087" y="0"/>
                    <a:pt x="157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a:off x="4843123" y="1093757"/>
              <a:ext cx="208319" cy="200551"/>
            </a:xfrm>
            <a:custGeom>
              <a:rect b="b" l="l" r="r" t="t"/>
              <a:pathLst>
                <a:path extrusionOk="0" h="13553" w="14078">
                  <a:moveTo>
                    <a:pt x="13073" y="0"/>
                  </a:moveTo>
                  <a:cubicBezTo>
                    <a:pt x="12753" y="0"/>
                    <a:pt x="12398" y="145"/>
                    <a:pt x="12110" y="433"/>
                  </a:cubicBezTo>
                  <a:cubicBezTo>
                    <a:pt x="11609" y="934"/>
                    <a:pt x="1" y="13176"/>
                    <a:pt x="368" y="13543"/>
                  </a:cubicBezTo>
                  <a:cubicBezTo>
                    <a:pt x="375" y="13549"/>
                    <a:pt x="385" y="13553"/>
                    <a:pt x="398" y="13553"/>
                  </a:cubicBezTo>
                  <a:cubicBezTo>
                    <a:pt x="1178" y="13553"/>
                    <a:pt x="12985" y="2326"/>
                    <a:pt x="13477" y="1834"/>
                  </a:cubicBezTo>
                  <a:cubicBezTo>
                    <a:pt x="13978" y="1334"/>
                    <a:pt x="14078" y="633"/>
                    <a:pt x="13677" y="233"/>
                  </a:cubicBezTo>
                  <a:cubicBezTo>
                    <a:pt x="13522" y="78"/>
                    <a:pt x="13307" y="0"/>
                    <a:pt x="130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5"/>
            <p:cNvSpPr/>
            <p:nvPr/>
          </p:nvSpPr>
          <p:spPr>
            <a:xfrm>
              <a:off x="4745889" y="981148"/>
              <a:ext cx="154515" cy="242975"/>
            </a:xfrm>
            <a:custGeom>
              <a:rect b="b" l="l" r="r" t="t"/>
              <a:pathLst>
                <a:path extrusionOk="0" h="16420" w="10442">
                  <a:moveTo>
                    <a:pt x="9507" y="1"/>
                  </a:moveTo>
                  <a:cubicBezTo>
                    <a:pt x="9110" y="1"/>
                    <a:pt x="8677" y="262"/>
                    <a:pt x="8407" y="705"/>
                  </a:cubicBezTo>
                  <a:cubicBezTo>
                    <a:pt x="8073" y="1338"/>
                    <a:pt x="1" y="16149"/>
                    <a:pt x="468" y="16416"/>
                  </a:cubicBezTo>
                  <a:cubicBezTo>
                    <a:pt x="472" y="16418"/>
                    <a:pt x="477" y="16420"/>
                    <a:pt x="483" y="16420"/>
                  </a:cubicBezTo>
                  <a:cubicBezTo>
                    <a:pt x="1096" y="16420"/>
                    <a:pt x="9744" y="2300"/>
                    <a:pt x="10108" y="1705"/>
                  </a:cubicBezTo>
                  <a:cubicBezTo>
                    <a:pt x="10441" y="1105"/>
                    <a:pt x="10375" y="371"/>
                    <a:pt x="9908" y="104"/>
                  </a:cubicBezTo>
                  <a:cubicBezTo>
                    <a:pt x="9785" y="34"/>
                    <a:pt x="9648" y="1"/>
                    <a:pt x="95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5"/>
            <p:cNvSpPr/>
            <p:nvPr/>
          </p:nvSpPr>
          <p:spPr>
            <a:xfrm>
              <a:off x="4634331" y="911571"/>
              <a:ext cx="91833" cy="269566"/>
            </a:xfrm>
            <a:custGeom>
              <a:rect b="b" l="l" r="r" t="t"/>
              <a:pathLst>
                <a:path extrusionOk="0" h="18217" w="6206">
                  <a:moveTo>
                    <a:pt x="5172" y="0"/>
                  </a:moveTo>
                  <a:cubicBezTo>
                    <a:pt x="4715" y="0"/>
                    <a:pt x="4280" y="404"/>
                    <a:pt x="4137" y="1003"/>
                  </a:cubicBezTo>
                  <a:cubicBezTo>
                    <a:pt x="3937" y="1671"/>
                    <a:pt x="1" y="18049"/>
                    <a:pt x="535" y="18216"/>
                  </a:cubicBezTo>
                  <a:cubicBezTo>
                    <a:pt x="537" y="18216"/>
                    <a:pt x="539" y="18217"/>
                    <a:pt x="541" y="18217"/>
                  </a:cubicBezTo>
                  <a:cubicBezTo>
                    <a:pt x="1107" y="18217"/>
                    <a:pt x="5839" y="2168"/>
                    <a:pt x="6038" y="1504"/>
                  </a:cubicBezTo>
                  <a:cubicBezTo>
                    <a:pt x="6205" y="837"/>
                    <a:pt x="5938" y="170"/>
                    <a:pt x="5405" y="36"/>
                  </a:cubicBezTo>
                  <a:cubicBezTo>
                    <a:pt x="5327" y="12"/>
                    <a:pt x="5250" y="0"/>
                    <a:pt x="51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35"/>
          <p:cNvGrpSpPr/>
          <p:nvPr/>
        </p:nvGrpSpPr>
        <p:grpSpPr>
          <a:xfrm>
            <a:off x="7292472" y="-690260"/>
            <a:ext cx="2581666" cy="2464432"/>
            <a:chOff x="3623439" y="713106"/>
            <a:chExt cx="1821409" cy="1819575"/>
          </a:xfrm>
        </p:grpSpPr>
        <p:sp>
          <p:nvSpPr>
            <p:cNvPr id="1205" name="Google Shape;1205;p35"/>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5"/>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5"/>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5"/>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5"/>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5"/>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5"/>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5"/>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5"/>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5"/>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5"/>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5"/>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5"/>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5"/>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5"/>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5"/>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5"/>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5"/>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35"/>
          <p:cNvGrpSpPr/>
          <p:nvPr/>
        </p:nvGrpSpPr>
        <p:grpSpPr>
          <a:xfrm>
            <a:off x="8115246" y="226258"/>
            <a:ext cx="783721" cy="758304"/>
            <a:chOff x="9722834" y="601033"/>
            <a:chExt cx="783721" cy="758304"/>
          </a:xfrm>
        </p:grpSpPr>
        <p:sp>
          <p:nvSpPr>
            <p:cNvPr id="1230" name="Google Shape;1230;p35"/>
            <p:cNvSpPr/>
            <p:nvPr/>
          </p:nvSpPr>
          <p:spPr>
            <a:xfrm>
              <a:off x="9818421" y="748015"/>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5"/>
            <p:cNvSpPr/>
            <p:nvPr/>
          </p:nvSpPr>
          <p:spPr>
            <a:xfrm>
              <a:off x="9722834" y="11775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5"/>
            <p:cNvSpPr/>
            <p:nvPr/>
          </p:nvSpPr>
          <p:spPr>
            <a:xfrm>
              <a:off x="10087827" y="601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p:nvPr/>
          </p:nvSpPr>
          <p:spPr>
            <a:xfrm>
              <a:off x="10292550" y="9004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34" name="Shape 1234"/>
        <p:cNvGrpSpPr/>
        <p:nvPr/>
      </p:nvGrpSpPr>
      <p:grpSpPr>
        <a:xfrm>
          <a:off x="0" y="0"/>
          <a:ext cx="0" cy="0"/>
          <a:chOff x="0" y="0"/>
          <a:chExt cx="0" cy="0"/>
        </a:xfrm>
      </p:grpSpPr>
      <p:grpSp>
        <p:nvGrpSpPr>
          <p:cNvPr id="1235" name="Google Shape;1235;p36"/>
          <p:cNvGrpSpPr/>
          <p:nvPr/>
        </p:nvGrpSpPr>
        <p:grpSpPr>
          <a:xfrm>
            <a:off x="-1112391" y="497853"/>
            <a:ext cx="9899938" cy="5464165"/>
            <a:chOff x="-1112391" y="497853"/>
            <a:chExt cx="9899938" cy="5464165"/>
          </a:xfrm>
        </p:grpSpPr>
        <p:sp>
          <p:nvSpPr>
            <p:cNvPr id="1236" name="Google Shape;1236;p36"/>
            <p:cNvSpPr/>
            <p:nvPr/>
          </p:nvSpPr>
          <p:spPr>
            <a:xfrm>
              <a:off x="8578571" y="49785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6"/>
            <p:cNvSpPr/>
            <p:nvPr/>
          </p:nvSpPr>
          <p:spPr>
            <a:xfrm>
              <a:off x="8661884" y="11371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8" name="Google Shape;1238;p36"/>
            <p:cNvGrpSpPr/>
            <p:nvPr/>
          </p:nvGrpSpPr>
          <p:grpSpPr>
            <a:xfrm>
              <a:off x="-1112391" y="3867142"/>
              <a:ext cx="2194616" cy="2094876"/>
              <a:chOff x="3623439" y="713106"/>
              <a:chExt cx="1821409" cy="1819575"/>
            </a:xfrm>
          </p:grpSpPr>
          <p:sp>
            <p:nvSpPr>
              <p:cNvPr id="1239" name="Google Shape;1239;p36"/>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6"/>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6"/>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6"/>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6"/>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6"/>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6"/>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6"/>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6"/>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6"/>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6"/>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6"/>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6"/>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6"/>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6"/>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6"/>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6"/>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6"/>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6"/>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6"/>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6"/>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6"/>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6"/>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36"/>
            <p:cNvGrpSpPr/>
            <p:nvPr/>
          </p:nvGrpSpPr>
          <p:grpSpPr>
            <a:xfrm>
              <a:off x="8430909" y="4312133"/>
              <a:ext cx="303070" cy="513495"/>
              <a:chOff x="9842559" y="748033"/>
              <a:chExt cx="303070" cy="513495"/>
            </a:xfrm>
          </p:grpSpPr>
          <p:sp>
            <p:nvSpPr>
              <p:cNvPr id="1264" name="Google Shape;1264;p36"/>
              <p:cNvSpPr/>
              <p:nvPr/>
            </p:nvSpPr>
            <p:spPr>
              <a:xfrm>
                <a:off x="9842559" y="8733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6"/>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6" name="Google Shape;1266;p36"/>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7" name="Google Shape;1267;p36"/>
          <p:cNvSpPr txBox="1"/>
          <p:nvPr>
            <p:ph idx="1" type="body"/>
          </p:nvPr>
        </p:nvSpPr>
        <p:spPr>
          <a:xfrm>
            <a:off x="713100" y="1480200"/>
            <a:ext cx="7717800" cy="31569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accent4"/>
              </a:buClr>
              <a:buSzPts val="1100"/>
              <a:buChar char="●"/>
              <a:defRPr sz="1200"/>
            </a:lvl1pPr>
            <a:lvl2pPr indent="-298450" lvl="1" marL="914400" rtl="0">
              <a:lnSpc>
                <a:spcPct val="100000"/>
              </a:lnSpc>
              <a:spcBef>
                <a:spcPts val="1600"/>
              </a:spcBef>
              <a:spcAft>
                <a:spcPts val="0"/>
              </a:spcAft>
              <a:buClr>
                <a:schemeClr val="dk1"/>
              </a:buClr>
              <a:buSzPts val="1100"/>
              <a:buFont typeface="Muli"/>
              <a:buChar char="○"/>
              <a:defRPr sz="1300"/>
            </a:lvl2pPr>
            <a:lvl3pPr indent="-298450" lvl="2" marL="1371600" rtl="0">
              <a:lnSpc>
                <a:spcPct val="100000"/>
              </a:lnSpc>
              <a:spcBef>
                <a:spcPts val="1600"/>
              </a:spcBef>
              <a:spcAft>
                <a:spcPts val="0"/>
              </a:spcAft>
              <a:buClr>
                <a:schemeClr val="dk1"/>
              </a:buClr>
              <a:buSzPts val="1100"/>
              <a:buFont typeface="Muli"/>
              <a:buChar char="■"/>
              <a:defRPr sz="1300"/>
            </a:lvl3pPr>
            <a:lvl4pPr indent="-298450" lvl="3" marL="1828800" rtl="0">
              <a:lnSpc>
                <a:spcPct val="100000"/>
              </a:lnSpc>
              <a:spcBef>
                <a:spcPts val="1600"/>
              </a:spcBef>
              <a:spcAft>
                <a:spcPts val="0"/>
              </a:spcAft>
              <a:buClr>
                <a:schemeClr val="dk1"/>
              </a:buClr>
              <a:buSzPts val="1100"/>
              <a:buFont typeface="Muli"/>
              <a:buChar char="●"/>
              <a:defRPr sz="1300"/>
            </a:lvl4pPr>
            <a:lvl5pPr indent="-298450" lvl="4" marL="2286000" rtl="0">
              <a:lnSpc>
                <a:spcPct val="100000"/>
              </a:lnSpc>
              <a:spcBef>
                <a:spcPts val="1600"/>
              </a:spcBef>
              <a:spcAft>
                <a:spcPts val="0"/>
              </a:spcAft>
              <a:buClr>
                <a:schemeClr val="dk1"/>
              </a:buClr>
              <a:buSzPts val="1100"/>
              <a:buFont typeface="Muli"/>
              <a:buChar char="○"/>
              <a:defRPr sz="1300"/>
            </a:lvl5pPr>
            <a:lvl6pPr indent="-298450" lvl="5" marL="2743200" rtl="0">
              <a:lnSpc>
                <a:spcPct val="100000"/>
              </a:lnSpc>
              <a:spcBef>
                <a:spcPts val="1600"/>
              </a:spcBef>
              <a:spcAft>
                <a:spcPts val="0"/>
              </a:spcAft>
              <a:buClr>
                <a:schemeClr val="dk1"/>
              </a:buClr>
              <a:buSzPts val="1100"/>
              <a:buFont typeface="Muli"/>
              <a:buChar char="■"/>
              <a:defRPr sz="1300"/>
            </a:lvl6pPr>
            <a:lvl7pPr indent="-298450" lvl="6" marL="3200400" rtl="0">
              <a:lnSpc>
                <a:spcPct val="100000"/>
              </a:lnSpc>
              <a:spcBef>
                <a:spcPts val="1600"/>
              </a:spcBef>
              <a:spcAft>
                <a:spcPts val="0"/>
              </a:spcAft>
              <a:buClr>
                <a:schemeClr val="dk1"/>
              </a:buClr>
              <a:buSzPts val="1100"/>
              <a:buFont typeface="Muli"/>
              <a:buChar char="●"/>
              <a:defRPr sz="1300"/>
            </a:lvl7pPr>
            <a:lvl8pPr indent="-298450" lvl="7" marL="3657600" rtl="0">
              <a:lnSpc>
                <a:spcPct val="100000"/>
              </a:lnSpc>
              <a:spcBef>
                <a:spcPts val="1600"/>
              </a:spcBef>
              <a:spcAft>
                <a:spcPts val="0"/>
              </a:spcAft>
              <a:buClr>
                <a:schemeClr val="dk1"/>
              </a:buClr>
              <a:buSzPts val="1100"/>
              <a:buFont typeface="Muli"/>
              <a:buChar char="○"/>
              <a:defRPr sz="1300"/>
            </a:lvl8pPr>
            <a:lvl9pPr indent="-298450" lvl="8" marL="4114800" rtl="0">
              <a:lnSpc>
                <a:spcPct val="100000"/>
              </a:lnSpc>
              <a:spcBef>
                <a:spcPts val="1600"/>
              </a:spcBef>
              <a:spcAft>
                <a:spcPts val="1600"/>
              </a:spcAft>
              <a:buClr>
                <a:schemeClr val="dk1"/>
              </a:buClr>
              <a:buSzPts val="1100"/>
              <a:buFont typeface="Muli"/>
              <a:buChar char="■"/>
              <a:defRPr sz="13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8" name="Shape 1268"/>
        <p:cNvGrpSpPr/>
        <p:nvPr/>
      </p:nvGrpSpPr>
      <p:grpSpPr>
        <a:xfrm>
          <a:off x="0" y="0"/>
          <a:ext cx="0" cy="0"/>
          <a:chOff x="0" y="0"/>
          <a:chExt cx="0" cy="0"/>
        </a:xfrm>
      </p:grpSpPr>
      <p:grpSp>
        <p:nvGrpSpPr>
          <p:cNvPr id="1269" name="Google Shape;1269;p37"/>
          <p:cNvGrpSpPr/>
          <p:nvPr/>
        </p:nvGrpSpPr>
        <p:grpSpPr>
          <a:xfrm>
            <a:off x="8430896" y="4430402"/>
            <a:ext cx="1486634" cy="1419086"/>
            <a:chOff x="3623439" y="713106"/>
            <a:chExt cx="1821409" cy="1819575"/>
          </a:xfrm>
        </p:grpSpPr>
        <p:sp>
          <p:nvSpPr>
            <p:cNvPr id="1270" name="Google Shape;1270;p37"/>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37"/>
          <p:cNvGrpSpPr/>
          <p:nvPr/>
        </p:nvGrpSpPr>
        <p:grpSpPr>
          <a:xfrm>
            <a:off x="-770254" y="4430402"/>
            <a:ext cx="1486634" cy="1419086"/>
            <a:chOff x="3623439" y="713106"/>
            <a:chExt cx="1821409" cy="1819575"/>
          </a:xfrm>
        </p:grpSpPr>
        <p:sp>
          <p:nvSpPr>
            <p:cNvPr id="1295" name="Google Shape;1295;p37"/>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7"/>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7"/>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7"/>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7"/>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7"/>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7"/>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7"/>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7"/>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7"/>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37"/>
          <p:cNvSpPr txBox="1"/>
          <p:nvPr>
            <p:ph type="title"/>
          </p:nvPr>
        </p:nvSpPr>
        <p:spPr>
          <a:xfrm>
            <a:off x="1354200" y="3377337"/>
            <a:ext cx="2330700" cy="60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500"/>
              <a:buNone/>
              <a:defRPr sz="2500"/>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1320" name="Google Shape;1320;p37"/>
          <p:cNvSpPr txBox="1"/>
          <p:nvPr>
            <p:ph idx="1" type="subTitle"/>
          </p:nvPr>
        </p:nvSpPr>
        <p:spPr>
          <a:xfrm>
            <a:off x="713100" y="3891031"/>
            <a:ext cx="36129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21" name="Google Shape;1321;p37"/>
          <p:cNvSpPr txBox="1"/>
          <p:nvPr>
            <p:ph idx="2" type="title"/>
          </p:nvPr>
        </p:nvSpPr>
        <p:spPr>
          <a:xfrm>
            <a:off x="5477400" y="3377313"/>
            <a:ext cx="2330700" cy="60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22" name="Google Shape;1322;p37"/>
          <p:cNvSpPr txBox="1"/>
          <p:nvPr>
            <p:ph idx="3" type="subTitle"/>
          </p:nvPr>
        </p:nvSpPr>
        <p:spPr>
          <a:xfrm>
            <a:off x="4854600" y="3891013"/>
            <a:ext cx="3576300" cy="64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23" name="Google Shape;1323;p37"/>
          <p:cNvSpPr txBox="1"/>
          <p:nvPr>
            <p:ph idx="4" type="title"/>
          </p:nvPr>
        </p:nvSpPr>
        <p:spPr>
          <a:xfrm>
            <a:off x="3944475" y="1554675"/>
            <a:ext cx="12552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4" name="Shape 1324"/>
        <p:cNvGrpSpPr/>
        <p:nvPr/>
      </p:nvGrpSpPr>
      <p:grpSpPr>
        <a:xfrm>
          <a:off x="0" y="0"/>
          <a:ext cx="0" cy="0"/>
          <a:chOff x="0" y="0"/>
          <a:chExt cx="0" cy="0"/>
        </a:xfrm>
      </p:grpSpPr>
      <p:grpSp>
        <p:nvGrpSpPr>
          <p:cNvPr id="1325" name="Google Shape;1325;p38"/>
          <p:cNvGrpSpPr/>
          <p:nvPr/>
        </p:nvGrpSpPr>
        <p:grpSpPr>
          <a:xfrm>
            <a:off x="7965190" y="332008"/>
            <a:ext cx="539212" cy="601381"/>
            <a:chOff x="7965190" y="332008"/>
            <a:chExt cx="539212" cy="601381"/>
          </a:xfrm>
        </p:grpSpPr>
        <p:sp>
          <p:nvSpPr>
            <p:cNvPr id="1326" name="Google Shape;1326;p38"/>
            <p:cNvSpPr/>
            <p:nvPr/>
          </p:nvSpPr>
          <p:spPr>
            <a:xfrm>
              <a:off x="8380146" y="7013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8"/>
            <p:cNvSpPr/>
            <p:nvPr/>
          </p:nvSpPr>
          <p:spPr>
            <a:xfrm flipH="1">
              <a:off x="7965190" y="33200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38"/>
          <p:cNvGrpSpPr/>
          <p:nvPr/>
        </p:nvGrpSpPr>
        <p:grpSpPr>
          <a:xfrm>
            <a:off x="982904" y="331999"/>
            <a:ext cx="276863" cy="347663"/>
            <a:chOff x="982904" y="331999"/>
            <a:chExt cx="276863" cy="347663"/>
          </a:xfrm>
        </p:grpSpPr>
        <p:sp>
          <p:nvSpPr>
            <p:cNvPr id="1329" name="Google Shape;1329;p38"/>
            <p:cNvSpPr/>
            <p:nvPr/>
          </p:nvSpPr>
          <p:spPr>
            <a:xfrm>
              <a:off x="982904" y="4978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8"/>
            <p:cNvSpPr/>
            <p:nvPr/>
          </p:nvSpPr>
          <p:spPr>
            <a:xfrm rot="10800000">
              <a:off x="1134104" y="3319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38"/>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332" name="Google Shape;1332;p38"/>
          <p:cNvGrpSpPr/>
          <p:nvPr/>
        </p:nvGrpSpPr>
        <p:grpSpPr>
          <a:xfrm>
            <a:off x="7260720" y="-530676"/>
            <a:ext cx="3613895" cy="1789295"/>
            <a:chOff x="-15989125" y="-2045000"/>
            <a:chExt cx="3242325" cy="1605325"/>
          </a:xfrm>
        </p:grpSpPr>
        <p:sp>
          <p:nvSpPr>
            <p:cNvPr id="1333" name="Google Shape;1333;p38"/>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8"/>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8"/>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8"/>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8"/>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8"/>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8"/>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8"/>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38"/>
          <p:cNvGrpSpPr/>
          <p:nvPr/>
        </p:nvGrpSpPr>
        <p:grpSpPr>
          <a:xfrm flipH="1">
            <a:off x="-1729130" y="-530676"/>
            <a:ext cx="3613895" cy="1789295"/>
            <a:chOff x="-15989125" y="-2045000"/>
            <a:chExt cx="3242325" cy="1605325"/>
          </a:xfrm>
        </p:grpSpPr>
        <p:sp>
          <p:nvSpPr>
            <p:cNvPr id="1342" name="Google Shape;1342;p38"/>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8"/>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8"/>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8"/>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8"/>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8"/>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8"/>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8"/>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50" name="Shape 1350"/>
        <p:cNvGrpSpPr/>
        <p:nvPr/>
      </p:nvGrpSpPr>
      <p:grpSpPr>
        <a:xfrm>
          <a:off x="0" y="0"/>
          <a:ext cx="0" cy="0"/>
          <a:chOff x="0" y="0"/>
          <a:chExt cx="0" cy="0"/>
        </a:xfrm>
      </p:grpSpPr>
      <p:grpSp>
        <p:nvGrpSpPr>
          <p:cNvPr id="1351" name="Google Shape;1351;p39"/>
          <p:cNvGrpSpPr/>
          <p:nvPr/>
        </p:nvGrpSpPr>
        <p:grpSpPr>
          <a:xfrm>
            <a:off x="260415" y="4191245"/>
            <a:ext cx="452677" cy="629094"/>
            <a:chOff x="305890" y="4163258"/>
            <a:chExt cx="452677" cy="629094"/>
          </a:xfrm>
        </p:grpSpPr>
        <p:sp>
          <p:nvSpPr>
            <p:cNvPr id="1352" name="Google Shape;1352;p39"/>
            <p:cNvSpPr/>
            <p:nvPr/>
          </p:nvSpPr>
          <p:spPr>
            <a:xfrm rot="1662833">
              <a:off x="587474" y="4544690"/>
              <a:ext cx="124254" cy="232082"/>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9"/>
            <p:cNvSpPr/>
            <p:nvPr/>
          </p:nvSpPr>
          <p:spPr>
            <a:xfrm>
              <a:off x="305890" y="41632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39"/>
          <p:cNvSpPr txBox="1"/>
          <p:nvPr>
            <p:ph idx="1" type="subTitle"/>
          </p:nvPr>
        </p:nvSpPr>
        <p:spPr>
          <a:xfrm>
            <a:off x="710200" y="2137200"/>
            <a:ext cx="3341400" cy="2293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55" name="Google Shape;1355;p39"/>
          <p:cNvSpPr txBox="1"/>
          <p:nvPr>
            <p:ph type="title"/>
          </p:nvPr>
        </p:nvSpPr>
        <p:spPr>
          <a:xfrm>
            <a:off x="713100" y="497850"/>
            <a:ext cx="3341400" cy="1286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356" name="Shape 1356"/>
        <p:cNvGrpSpPr/>
        <p:nvPr/>
      </p:nvGrpSpPr>
      <p:grpSpPr>
        <a:xfrm>
          <a:off x="0" y="0"/>
          <a:ext cx="0" cy="0"/>
          <a:chOff x="0" y="0"/>
          <a:chExt cx="0" cy="0"/>
        </a:xfrm>
      </p:grpSpPr>
      <p:sp>
        <p:nvSpPr>
          <p:cNvPr id="1357" name="Google Shape;1357;p40"/>
          <p:cNvSpPr txBox="1"/>
          <p:nvPr>
            <p:ph type="title"/>
          </p:nvPr>
        </p:nvSpPr>
        <p:spPr>
          <a:xfrm>
            <a:off x="6429375" y="545275"/>
            <a:ext cx="2125200" cy="2631000"/>
          </a:xfrm>
          <a:prstGeom prst="rect">
            <a:avLst/>
          </a:prstGeom>
          <a:noFill/>
        </p:spPr>
        <p:txBody>
          <a:bodyPr anchorCtr="0" anchor="ctr" bIns="91425" lIns="91425" spcFirstLastPara="1" rIns="91425" wrap="square" tIns="91425">
            <a:noAutofit/>
          </a:bodyPr>
          <a:lstStyle>
            <a:lvl1pPr lvl="0" rtl="0" algn="r">
              <a:lnSpc>
                <a:spcPct val="80000"/>
              </a:lnSpc>
              <a:spcBef>
                <a:spcPts val="0"/>
              </a:spcBef>
              <a:spcAft>
                <a:spcPts val="0"/>
              </a:spcAft>
              <a:buClr>
                <a:schemeClr val="lt1"/>
              </a:buClr>
              <a:buSzPts val="4800"/>
              <a:buNone/>
              <a:defRPr sz="50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58" name="Shape 1358"/>
        <p:cNvGrpSpPr/>
        <p:nvPr/>
      </p:nvGrpSpPr>
      <p:grpSpPr>
        <a:xfrm>
          <a:off x="0" y="0"/>
          <a:ext cx="0" cy="0"/>
          <a:chOff x="0" y="0"/>
          <a:chExt cx="0" cy="0"/>
        </a:xfrm>
      </p:grpSpPr>
      <p:grpSp>
        <p:nvGrpSpPr>
          <p:cNvPr id="1359" name="Google Shape;1359;p41"/>
          <p:cNvGrpSpPr/>
          <p:nvPr/>
        </p:nvGrpSpPr>
        <p:grpSpPr>
          <a:xfrm>
            <a:off x="-1106574" y="4416242"/>
            <a:ext cx="2194616" cy="2094876"/>
            <a:chOff x="3623439" y="713106"/>
            <a:chExt cx="1821409" cy="1819575"/>
          </a:xfrm>
        </p:grpSpPr>
        <p:sp>
          <p:nvSpPr>
            <p:cNvPr id="1360" name="Google Shape;1360;p41"/>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1"/>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1"/>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1"/>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1"/>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1"/>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1"/>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1"/>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1"/>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1"/>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1"/>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1"/>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1"/>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1"/>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1"/>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1"/>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1"/>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1"/>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1"/>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1"/>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1"/>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1"/>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1"/>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41"/>
          <p:cNvSpPr txBox="1"/>
          <p:nvPr>
            <p:ph idx="1" type="subTitle"/>
          </p:nvPr>
        </p:nvSpPr>
        <p:spPr>
          <a:xfrm>
            <a:off x="713100" y="2175241"/>
            <a:ext cx="4477800" cy="1656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5" name="Google Shape;1385;p41"/>
          <p:cNvSpPr txBox="1"/>
          <p:nvPr>
            <p:ph type="title"/>
          </p:nvPr>
        </p:nvSpPr>
        <p:spPr>
          <a:xfrm>
            <a:off x="837625" y="1516994"/>
            <a:ext cx="42336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grpSp>
        <p:nvGrpSpPr>
          <p:cNvPr id="1386" name="Google Shape;1386;p41"/>
          <p:cNvGrpSpPr/>
          <p:nvPr/>
        </p:nvGrpSpPr>
        <p:grpSpPr>
          <a:xfrm flipH="1" rot="713792">
            <a:off x="-747910" y="-417815"/>
            <a:ext cx="3521581" cy="1743589"/>
            <a:chOff x="-15989125" y="-2045000"/>
            <a:chExt cx="3242325" cy="1605325"/>
          </a:xfrm>
        </p:grpSpPr>
        <p:sp>
          <p:nvSpPr>
            <p:cNvPr id="1387" name="Google Shape;1387;p41"/>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1"/>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1"/>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1"/>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1"/>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1"/>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1"/>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1"/>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5" name="Shape 1395"/>
        <p:cNvGrpSpPr/>
        <p:nvPr/>
      </p:nvGrpSpPr>
      <p:grpSpPr>
        <a:xfrm>
          <a:off x="0" y="0"/>
          <a:ext cx="0" cy="0"/>
          <a:chOff x="0" y="0"/>
          <a:chExt cx="0" cy="0"/>
        </a:xfrm>
      </p:grpSpPr>
      <p:sp>
        <p:nvSpPr>
          <p:cNvPr id="1396" name="Google Shape;1396;p42"/>
          <p:cNvSpPr txBox="1"/>
          <p:nvPr>
            <p:ph type="title"/>
          </p:nvPr>
        </p:nvSpPr>
        <p:spPr>
          <a:xfrm>
            <a:off x="713100" y="605300"/>
            <a:ext cx="2275800" cy="1966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397" name="Google Shape;1397;p42"/>
          <p:cNvGrpSpPr/>
          <p:nvPr/>
        </p:nvGrpSpPr>
        <p:grpSpPr>
          <a:xfrm>
            <a:off x="-1481524" y="3357917"/>
            <a:ext cx="2194616" cy="2094876"/>
            <a:chOff x="3623439" y="713106"/>
            <a:chExt cx="1821409" cy="1819575"/>
          </a:xfrm>
        </p:grpSpPr>
        <p:sp>
          <p:nvSpPr>
            <p:cNvPr id="1398" name="Google Shape;1398;p42"/>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2"/>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2"/>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2"/>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2"/>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2"/>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2"/>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2"/>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2"/>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2"/>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2"/>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2"/>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2"/>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2"/>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2"/>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2"/>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2"/>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2"/>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2"/>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2"/>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2"/>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2"/>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2"/>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2"/>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42"/>
          <p:cNvGrpSpPr/>
          <p:nvPr/>
        </p:nvGrpSpPr>
        <p:grpSpPr>
          <a:xfrm>
            <a:off x="6659496" y="277399"/>
            <a:ext cx="2299281" cy="1884123"/>
            <a:chOff x="6659496" y="277399"/>
            <a:chExt cx="2299281" cy="1884123"/>
          </a:xfrm>
        </p:grpSpPr>
        <p:sp>
          <p:nvSpPr>
            <p:cNvPr id="1423" name="Google Shape;1423;p42"/>
            <p:cNvSpPr/>
            <p:nvPr/>
          </p:nvSpPr>
          <p:spPr>
            <a:xfrm>
              <a:off x="7113258" y="62615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2"/>
            <p:cNvSpPr/>
            <p:nvPr/>
          </p:nvSpPr>
          <p:spPr>
            <a:xfrm>
              <a:off x="8517734" y="16139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2"/>
            <p:cNvSpPr/>
            <p:nvPr/>
          </p:nvSpPr>
          <p:spPr>
            <a:xfrm>
              <a:off x="7374302" y="8582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2"/>
            <p:cNvSpPr/>
            <p:nvPr/>
          </p:nvSpPr>
          <p:spPr>
            <a:xfrm>
              <a:off x="8218400" y="14174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2"/>
            <p:cNvSpPr/>
            <p:nvPr/>
          </p:nvSpPr>
          <p:spPr>
            <a:xfrm>
              <a:off x="6659496" y="31826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2"/>
            <p:cNvSpPr/>
            <p:nvPr/>
          </p:nvSpPr>
          <p:spPr>
            <a:xfrm rot="8999953">
              <a:off x="7899876" y="799396"/>
              <a:ext cx="214012" cy="335460"/>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2"/>
            <p:cNvSpPr/>
            <p:nvPr/>
          </p:nvSpPr>
          <p:spPr>
            <a:xfrm rot="-9899941">
              <a:off x="8695073" y="513247"/>
              <a:ext cx="125664"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2"/>
            <p:cNvSpPr/>
            <p:nvPr/>
          </p:nvSpPr>
          <p:spPr>
            <a:xfrm flipH="1">
              <a:off x="8453102" y="43578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2"/>
            <p:cNvSpPr/>
            <p:nvPr/>
          </p:nvSpPr>
          <p:spPr>
            <a:xfrm>
              <a:off x="7727496" y="27739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2"/>
            <p:cNvSpPr/>
            <p:nvPr/>
          </p:nvSpPr>
          <p:spPr>
            <a:xfrm rot="-7200047">
              <a:off x="8785796" y="1970740"/>
              <a:ext cx="125668" cy="181819"/>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3" name="Shape 1433"/>
        <p:cNvGrpSpPr/>
        <p:nvPr/>
      </p:nvGrpSpPr>
      <p:grpSpPr>
        <a:xfrm>
          <a:off x="0" y="0"/>
          <a:ext cx="0" cy="0"/>
          <a:chOff x="0" y="0"/>
          <a:chExt cx="0" cy="0"/>
        </a:xfrm>
      </p:grpSpPr>
      <p:grpSp>
        <p:nvGrpSpPr>
          <p:cNvPr id="1434" name="Google Shape;1434;p43"/>
          <p:cNvGrpSpPr/>
          <p:nvPr/>
        </p:nvGrpSpPr>
        <p:grpSpPr>
          <a:xfrm>
            <a:off x="6960262" y="-496389"/>
            <a:ext cx="3521489" cy="1743543"/>
            <a:chOff x="-15989125" y="-2045000"/>
            <a:chExt cx="3242325" cy="1605325"/>
          </a:xfrm>
        </p:grpSpPr>
        <p:sp>
          <p:nvSpPr>
            <p:cNvPr id="1435" name="Google Shape;1435;p43"/>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3"/>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3"/>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3"/>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3"/>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3"/>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3"/>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3"/>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43"/>
          <p:cNvGrpSpPr/>
          <p:nvPr/>
        </p:nvGrpSpPr>
        <p:grpSpPr>
          <a:xfrm flipH="1">
            <a:off x="-1337738" y="-496389"/>
            <a:ext cx="3521489" cy="1743543"/>
            <a:chOff x="-15989125" y="-2045000"/>
            <a:chExt cx="3242325" cy="1605325"/>
          </a:xfrm>
        </p:grpSpPr>
        <p:sp>
          <p:nvSpPr>
            <p:cNvPr id="1444" name="Google Shape;1444;p43"/>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3"/>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3"/>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3"/>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3"/>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3"/>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3"/>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3"/>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43"/>
          <p:cNvGrpSpPr/>
          <p:nvPr/>
        </p:nvGrpSpPr>
        <p:grpSpPr>
          <a:xfrm>
            <a:off x="519321" y="457728"/>
            <a:ext cx="2102568" cy="931073"/>
            <a:chOff x="519321" y="457728"/>
            <a:chExt cx="2102568" cy="931073"/>
          </a:xfrm>
        </p:grpSpPr>
        <p:grpSp>
          <p:nvGrpSpPr>
            <p:cNvPr id="1453" name="Google Shape;1453;p43"/>
            <p:cNvGrpSpPr/>
            <p:nvPr/>
          </p:nvGrpSpPr>
          <p:grpSpPr>
            <a:xfrm>
              <a:off x="519321" y="539111"/>
              <a:ext cx="1529530" cy="849690"/>
              <a:chOff x="9745809" y="-9089"/>
              <a:chExt cx="1529530" cy="849690"/>
            </a:xfrm>
          </p:grpSpPr>
          <p:sp>
            <p:nvSpPr>
              <p:cNvPr id="1454" name="Google Shape;1454;p43"/>
              <p:cNvSpPr/>
              <p:nvPr/>
            </p:nvSpPr>
            <p:spPr>
              <a:xfrm>
                <a:off x="9934846" y="4429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3"/>
              <p:cNvSpPr/>
              <p:nvPr/>
            </p:nvSpPr>
            <p:spPr>
              <a:xfrm>
                <a:off x="9745809" y="65521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3"/>
              <p:cNvSpPr/>
              <p:nvPr/>
            </p:nvSpPr>
            <p:spPr>
              <a:xfrm rot="-900059">
                <a:off x="11025694" y="6280"/>
                <a:ext cx="186365" cy="513496"/>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3"/>
              <p:cNvSpPr/>
              <p:nvPr/>
            </p:nvSpPr>
            <p:spPr>
              <a:xfrm>
                <a:off x="10578300" y="505153"/>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43"/>
            <p:cNvSpPr/>
            <p:nvPr/>
          </p:nvSpPr>
          <p:spPr>
            <a:xfrm>
              <a:off x="2497633" y="4577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43"/>
          <p:cNvGrpSpPr/>
          <p:nvPr/>
        </p:nvGrpSpPr>
        <p:grpSpPr>
          <a:xfrm>
            <a:off x="6617171" y="441411"/>
            <a:ext cx="2112913" cy="1142650"/>
            <a:chOff x="6617171" y="441411"/>
            <a:chExt cx="2112913" cy="1142650"/>
          </a:xfrm>
        </p:grpSpPr>
        <p:grpSp>
          <p:nvGrpSpPr>
            <p:cNvPr id="1460" name="Google Shape;1460;p43"/>
            <p:cNvGrpSpPr/>
            <p:nvPr/>
          </p:nvGrpSpPr>
          <p:grpSpPr>
            <a:xfrm>
              <a:off x="7252358" y="533928"/>
              <a:ext cx="1477727" cy="1050134"/>
              <a:chOff x="9601771" y="-166672"/>
              <a:chExt cx="1477727" cy="1050134"/>
            </a:xfrm>
          </p:grpSpPr>
          <p:sp>
            <p:nvSpPr>
              <p:cNvPr id="1461" name="Google Shape;1461;p43"/>
              <p:cNvSpPr/>
              <p:nvPr/>
            </p:nvSpPr>
            <p:spPr>
              <a:xfrm>
                <a:off x="9601771" y="-166672"/>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3"/>
              <p:cNvSpPr/>
              <p:nvPr/>
            </p:nvSpPr>
            <p:spPr>
              <a:xfrm>
                <a:off x="1095383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3"/>
              <p:cNvSpPr/>
              <p:nvPr/>
            </p:nvSpPr>
            <p:spPr>
              <a:xfrm>
                <a:off x="9761665" y="-19267"/>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3"/>
              <p:cNvSpPr/>
              <p:nvPr/>
            </p:nvSpPr>
            <p:spPr>
              <a:xfrm>
                <a:off x="10654500" y="505153"/>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43"/>
            <p:cNvSpPr/>
            <p:nvPr/>
          </p:nvSpPr>
          <p:spPr>
            <a:xfrm>
              <a:off x="6617171" y="44141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43"/>
          <p:cNvSpPr txBox="1"/>
          <p:nvPr>
            <p:ph hasCustomPrompt="1" type="title"/>
          </p:nvPr>
        </p:nvSpPr>
        <p:spPr>
          <a:xfrm>
            <a:off x="674000" y="2639049"/>
            <a:ext cx="7756800" cy="132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9600"/>
              <a:buNone/>
              <a:defRPr sz="10000"/>
            </a:lvl1pPr>
            <a:lvl2pPr lvl="1" rtl="0" algn="ctr">
              <a:spcBef>
                <a:spcPts val="0"/>
              </a:spcBef>
              <a:spcAft>
                <a:spcPts val="0"/>
              </a:spcAft>
              <a:buClr>
                <a:schemeClr val="accent1"/>
              </a:buClr>
              <a:buSzPts val="9600"/>
              <a:buNone/>
              <a:defRPr sz="9600">
                <a:solidFill>
                  <a:schemeClr val="accent1"/>
                </a:solidFill>
              </a:defRPr>
            </a:lvl2pPr>
            <a:lvl3pPr lvl="2" rtl="0" algn="ctr">
              <a:spcBef>
                <a:spcPts val="0"/>
              </a:spcBef>
              <a:spcAft>
                <a:spcPts val="0"/>
              </a:spcAft>
              <a:buClr>
                <a:schemeClr val="accent1"/>
              </a:buClr>
              <a:buSzPts val="9600"/>
              <a:buNone/>
              <a:defRPr sz="9600">
                <a:solidFill>
                  <a:schemeClr val="accent1"/>
                </a:solidFill>
              </a:defRPr>
            </a:lvl3pPr>
            <a:lvl4pPr lvl="3" rtl="0" algn="ctr">
              <a:spcBef>
                <a:spcPts val="0"/>
              </a:spcBef>
              <a:spcAft>
                <a:spcPts val="0"/>
              </a:spcAft>
              <a:buClr>
                <a:schemeClr val="accent1"/>
              </a:buClr>
              <a:buSzPts val="9600"/>
              <a:buNone/>
              <a:defRPr sz="9600">
                <a:solidFill>
                  <a:schemeClr val="accent1"/>
                </a:solidFill>
              </a:defRPr>
            </a:lvl4pPr>
            <a:lvl5pPr lvl="4" rtl="0" algn="ctr">
              <a:spcBef>
                <a:spcPts val="0"/>
              </a:spcBef>
              <a:spcAft>
                <a:spcPts val="0"/>
              </a:spcAft>
              <a:buClr>
                <a:schemeClr val="accent1"/>
              </a:buClr>
              <a:buSzPts val="9600"/>
              <a:buNone/>
              <a:defRPr sz="9600">
                <a:solidFill>
                  <a:schemeClr val="accent1"/>
                </a:solidFill>
              </a:defRPr>
            </a:lvl5pPr>
            <a:lvl6pPr lvl="5" rtl="0" algn="ctr">
              <a:spcBef>
                <a:spcPts val="0"/>
              </a:spcBef>
              <a:spcAft>
                <a:spcPts val="0"/>
              </a:spcAft>
              <a:buClr>
                <a:schemeClr val="accent1"/>
              </a:buClr>
              <a:buSzPts val="9600"/>
              <a:buNone/>
              <a:defRPr sz="9600">
                <a:solidFill>
                  <a:schemeClr val="accent1"/>
                </a:solidFill>
              </a:defRPr>
            </a:lvl6pPr>
            <a:lvl7pPr lvl="6" rtl="0" algn="ctr">
              <a:spcBef>
                <a:spcPts val="0"/>
              </a:spcBef>
              <a:spcAft>
                <a:spcPts val="0"/>
              </a:spcAft>
              <a:buClr>
                <a:schemeClr val="accent1"/>
              </a:buClr>
              <a:buSzPts val="9600"/>
              <a:buNone/>
              <a:defRPr sz="9600">
                <a:solidFill>
                  <a:schemeClr val="accent1"/>
                </a:solidFill>
              </a:defRPr>
            </a:lvl7pPr>
            <a:lvl8pPr lvl="7" rtl="0" algn="ctr">
              <a:spcBef>
                <a:spcPts val="0"/>
              </a:spcBef>
              <a:spcAft>
                <a:spcPts val="0"/>
              </a:spcAft>
              <a:buClr>
                <a:schemeClr val="accent1"/>
              </a:buClr>
              <a:buSzPts val="9600"/>
              <a:buNone/>
              <a:defRPr sz="9600">
                <a:solidFill>
                  <a:schemeClr val="accent1"/>
                </a:solidFill>
              </a:defRPr>
            </a:lvl8pPr>
            <a:lvl9pPr lvl="8" rtl="0" algn="ctr">
              <a:spcBef>
                <a:spcPts val="0"/>
              </a:spcBef>
              <a:spcAft>
                <a:spcPts val="0"/>
              </a:spcAft>
              <a:buClr>
                <a:schemeClr val="accent1"/>
              </a:buClr>
              <a:buSzPts val="9600"/>
              <a:buNone/>
              <a:defRPr sz="9600">
                <a:solidFill>
                  <a:schemeClr val="accent1"/>
                </a:solidFill>
              </a:defRPr>
            </a:lvl9pPr>
          </a:lstStyle>
          <a:p>
            <a:r>
              <a:t>xx%</a:t>
            </a:r>
          </a:p>
        </p:txBody>
      </p:sp>
      <p:sp>
        <p:nvSpPr>
          <p:cNvPr id="1467" name="Google Shape;1467;p43"/>
          <p:cNvSpPr txBox="1"/>
          <p:nvPr>
            <p:ph idx="1" type="subTitle"/>
          </p:nvPr>
        </p:nvSpPr>
        <p:spPr>
          <a:xfrm>
            <a:off x="1962293" y="4038288"/>
            <a:ext cx="5219400" cy="39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1800"/>
            </a:lvl1pPr>
            <a:lvl2pPr lvl="1" rtl="0" algn="ctr">
              <a:lnSpc>
                <a:spcPct val="100000"/>
              </a:lnSpc>
              <a:spcBef>
                <a:spcPts val="160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68" name="Shape 1468"/>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1469" name="Shape 1469"/>
        <p:cNvGrpSpPr/>
        <p:nvPr/>
      </p:nvGrpSpPr>
      <p:grpSpPr>
        <a:xfrm>
          <a:off x="0" y="0"/>
          <a:ext cx="0" cy="0"/>
          <a:chOff x="0" y="0"/>
          <a:chExt cx="0" cy="0"/>
        </a:xfrm>
      </p:grpSpPr>
      <p:grpSp>
        <p:nvGrpSpPr>
          <p:cNvPr id="1470" name="Google Shape;1470;p45"/>
          <p:cNvGrpSpPr/>
          <p:nvPr/>
        </p:nvGrpSpPr>
        <p:grpSpPr>
          <a:xfrm>
            <a:off x="6960262" y="-496389"/>
            <a:ext cx="3521489" cy="1743543"/>
            <a:chOff x="-15989125" y="-2045000"/>
            <a:chExt cx="3242325" cy="1605325"/>
          </a:xfrm>
        </p:grpSpPr>
        <p:sp>
          <p:nvSpPr>
            <p:cNvPr id="1471" name="Google Shape;1471;p45"/>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5"/>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5"/>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5"/>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5"/>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5"/>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45"/>
          <p:cNvSpPr txBox="1"/>
          <p:nvPr>
            <p:ph type="title"/>
          </p:nvPr>
        </p:nvSpPr>
        <p:spPr>
          <a:xfrm>
            <a:off x="3837323" y="1467338"/>
            <a:ext cx="2051100" cy="60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3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80" name="Google Shape;1480;p45"/>
          <p:cNvSpPr txBox="1"/>
          <p:nvPr>
            <p:ph idx="1" type="subTitle"/>
          </p:nvPr>
        </p:nvSpPr>
        <p:spPr>
          <a:xfrm>
            <a:off x="3965275" y="1919125"/>
            <a:ext cx="17952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81" name="Google Shape;1481;p45"/>
          <p:cNvSpPr txBox="1"/>
          <p:nvPr>
            <p:ph hasCustomPrompt="1" idx="2" type="title"/>
          </p:nvPr>
        </p:nvSpPr>
        <p:spPr>
          <a:xfrm>
            <a:off x="3901938" y="752847"/>
            <a:ext cx="1921800" cy="8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1"/>
                </a:solidFill>
              </a:defRPr>
            </a:lvl1pPr>
            <a:lvl2pPr lvl="1" rtl="0" algn="ctr">
              <a:spcBef>
                <a:spcPts val="0"/>
              </a:spcBef>
              <a:spcAft>
                <a:spcPts val="0"/>
              </a:spcAft>
              <a:buSzPts val="6000"/>
              <a:buNone/>
              <a:defRPr sz="6000" u="sng"/>
            </a:lvl2pPr>
            <a:lvl3pPr lvl="2" rtl="0" algn="ctr">
              <a:spcBef>
                <a:spcPts val="0"/>
              </a:spcBef>
              <a:spcAft>
                <a:spcPts val="0"/>
              </a:spcAft>
              <a:buSzPts val="6000"/>
              <a:buNone/>
              <a:defRPr sz="6000" u="sng"/>
            </a:lvl3pPr>
            <a:lvl4pPr lvl="3" rtl="0" algn="ctr">
              <a:spcBef>
                <a:spcPts val="0"/>
              </a:spcBef>
              <a:spcAft>
                <a:spcPts val="0"/>
              </a:spcAft>
              <a:buSzPts val="6000"/>
              <a:buNone/>
              <a:defRPr sz="6000" u="sng"/>
            </a:lvl4pPr>
            <a:lvl5pPr lvl="4" rtl="0" algn="ctr">
              <a:spcBef>
                <a:spcPts val="0"/>
              </a:spcBef>
              <a:spcAft>
                <a:spcPts val="0"/>
              </a:spcAft>
              <a:buSzPts val="6000"/>
              <a:buNone/>
              <a:defRPr sz="6000" u="sng"/>
            </a:lvl5pPr>
            <a:lvl6pPr lvl="5" rtl="0" algn="ctr">
              <a:spcBef>
                <a:spcPts val="0"/>
              </a:spcBef>
              <a:spcAft>
                <a:spcPts val="0"/>
              </a:spcAft>
              <a:buSzPts val="6000"/>
              <a:buNone/>
              <a:defRPr sz="6000" u="sng"/>
            </a:lvl6pPr>
            <a:lvl7pPr lvl="6" rtl="0" algn="ctr">
              <a:spcBef>
                <a:spcPts val="0"/>
              </a:spcBef>
              <a:spcAft>
                <a:spcPts val="0"/>
              </a:spcAft>
              <a:buSzPts val="6000"/>
              <a:buNone/>
              <a:defRPr sz="6000" u="sng"/>
            </a:lvl7pPr>
            <a:lvl8pPr lvl="7" rtl="0" algn="ctr">
              <a:spcBef>
                <a:spcPts val="0"/>
              </a:spcBef>
              <a:spcAft>
                <a:spcPts val="0"/>
              </a:spcAft>
              <a:buSzPts val="6000"/>
              <a:buNone/>
              <a:defRPr sz="6000" u="sng"/>
            </a:lvl8pPr>
            <a:lvl9pPr lvl="8" rtl="0" algn="ctr">
              <a:spcBef>
                <a:spcPts val="0"/>
              </a:spcBef>
              <a:spcAft>
                <a:spcPts val="0"/>
              </a:spcAft>
              <a:buSzPts val="6000"/>
              <a:buNone/>
              <a:defRPr sz="6000" u="sng"/>
            </a:lvl9pPr>
          </a:lstStyle>
          <a:p>
            <a:r>
              <a:t>xx%</a:t>
            </a:r>
          </a:p>
        </p:txBody>
      </p:sp>
      <p:sp>
        <p:nvSpPr>
          <p:cNvPr id="1482" name="Google Shape;1482;p45"/>
          <p:cNvSpPr txBox="1"/>
          <p:nvPr>
            <p:ph idx="3" type="title"/>
          </p:nvPr>
        </p:nvSpPr>
        <p:spPr>
          <a:xfrm>
            <a:off x="6379801" y="1467338"/>
            <a:ext cx="2051100" cy="60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300">
                <a:solidFill>
                  <a:schemeClr val="accent4"/>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83" name="Google Shape;1483;p45"/>
          <p:cNvSpPr txBox="1"/>
          <p:nvPr>
            <p:ph idx="4" type="subTitle"/>
          </p:nvPr>
        </p:nvSpPr>
        <p:spPr>
          <a:xfrm>
            <a:off x="6507823" y="1919125"/>
            <a:ext cx="17952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84" name="Google Shape;1484;p45"/>
          <p:cNvSpPr txBox="1"/>
          <p:nvPr>
            <p:ph hasCustomPrompt="1" idx="5" type="title"/>
          </p:nvPr>
        </p:nvSpPr>
        <p:spPr>
          <a:xfrm>
            <a:off x="6444513" y="752847"/>
            <a:ext cx="1921800" cy="8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1"/>
                </a:solidFill>
              </a:defRPr>
            </a:lvl1pPr>
            <a:lvl2pPr lvl="1" rtl="0" algn="ctr">
              <a:spcBef>
                <a:spcPts val="0"/>
              </a:spcBef>
              <a:spcAft>
                <a:spcPts val="0"/>
              </a:spcAft>
              <a:buSzPts val="6000"/>
              <a:buNone/>
              <a:defRPr sz="6000" u="sng"/>
            </a:lvl2pPr>
            <a:lvl3pPr lvl="2" rtl="0" algn="ctr">
              <a:spcBef>
                <a:spcPts val="0"/>
              </a:spcBef>
              <a:spcAft>
                <a:spcPts val="0"/>
              </a:spcAft>
              <a:buSzPts val="6000"/>
              <a:buNone/>
              <a:defRPr sz="6000" u="sng"/>
            </a:lvl3pPr>
            <a:lvl4pPr lvl="3" rtl="0" algn="ctr">
              <a:spcBef>
                <a:spcPts val="0"/>
              </a:spcBef>
              <a:spcAft>
                <a:spcPts val="0"/>
              </a:spcAft>
              <a:buSzPts val="6000"/>
              <a:buNone/>
              <a:defRPr sz="6000" u="sng"/>
            </a:lvl4pPr>
            <a:lvl5pPr lvl="4" rtl="0" algn="ctr">
              <a:spcBef>
                <a:spcPts val="0"/>
              </a:spcBef>
              <a:spcAft>
                <a:spcPts val="0"/>
              </a:spcAft>
              <a:buSzPts val="6000"/>
              <a:buNone/>
              <a:defRPr sz="6000" u="sng"/>
            </a:lvl5pPr>
            <a:lvl6pPr lvl="5" rtl="0" algn="ctr">
              <a:spcBef>
                <a:spcPts val="0"/>
              </a:spcBef>
              <a:spcAft>
                <a:spcPts val="0"/>
              </a:spcAft>
              <a:buSzPts val="6000"/>
              <a:buNone/>
              <a:defRPr sz="6000" u="sng"/>
            </a:lvl6pPr>
            <a:lvl7pPr lvl="6" rtl="0" algn="ctr">
              <a:spcBef>
                <a:spcPts val="0"/>
              </a:spcBef>
              <a:spcAft>
                <a:spcPts val="0"/>
              </a:spcAft>
              <a:buSzPts val="6000"/>
              <a:buNone/>
              <a:defRPr sz="6000" u="sng"/>
            </a:lvl7pPr>
            <a:lvl8pPr lvl="7" rtl="0" algn="ctr">
              <a:spcBef>
                <a:spcPts val="0"/>
              </a:spcBef>
              <a:spcAft>
                <a:spcPts val="0"/>
              </a:spcAft>
              <a:buSzPts val="6000"/>
              <a:buNone/>
              <a:defRPr sz="6000" u="sng"/>
            </a:lvl8pPr>
            <a:lvl9pPr lvl="8" rtl="0" algn="ctr">
              <a:spcBef>
                <a:spcPts val="0"/>
              </a:spcBef>
              <a:spcAft>
                <a:spcPts val="0"/>
              </a:spcAft>
              <a:buSzPts val="6000"/>
              <a:buNone/>
              <a:defRPr sz="6000" u="sng"/>
            </a:lvl9pPr>
          </a:lstStyle>
          <a:p>
            <a:r>
              <a:t>xx%</a:t>
            </a:r>
          </a:p>
        </p:txBody>
      </p:sp>
      <p:sp>
        <p:nvSpPr>
          <p:cNvPr id="1485" name="Google Shape;1485;p45"/>
          <p:cNvSpPr txBox="1"/>
          <p:nvPr>
            <p:ph idx="6" type="title"/>
          </p:nvPr>
        </p:nvSpPr>
        <p:spPr>
          <a:xfrm>
            <a:off x="3837323" y="3337691"/>
            <a:ext cx="2051100" cy="60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300">
                <a:solidFill>
                  <a:schemeClr val="accent4"/>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86" name="Google Shape;1486;p45"/>
          <p:cNvSpPr txBox="1"/>
          <p:nvPr>
            <p:ph idx="7" type="subTitle"/>
          </p:nvPr>
        </p:nvSpPr>
        <p:spPr>
          <a:xfrm>
            <a:off x="3965275" y="3789475"/>
            <a:ext cx="17952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87" name="Google Shape;1487;p45"/>
          <p:cNvSpPr txBox="1"/>
          <p:nvPr>
            <p:ph hasCustomPrompt="1" idx="8" type="title"/>
          </p:nvPr>
        </p:nvSpPr>
        <p:spPr>
          <a:xfrm>
            <a:off x="3901938" y="2623210"/>
            <a:ext cx="1921800" cy="8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1"/>
                </a:solidFill>
              </a:defRPr>
            </a:lvl1pPr>
            <a:lvl2pPr lvl="1" rtl="0" algn="ctr">
              <a:spcBef>
                <a:spcPts val="0"/>
              </a:spcBef>
              <a:spcAft>
                <a:spcPts val="0"/>
              </a:spcAft>
              <a:buSzPts val="6000"/>
              <a:buNone/>
              <a:defRPr sz="6000" u="sng"/>
            </a:lvl2pPr>
            <a:lvl3pPr lvl="2" rtl="0" algn="ctr">
              <a:spcBef>
                <a:spcPts val="0"/>
              </a:spcBef>
              <a:spcAft>
                <a:spcPts val="0"/>
              </a:spcAft>
              <a:buSzPts val="6000"/>
              <a:buNone/>
              <a:defRPr sz="6000" u="sng"/>
            </a:lvl3pPr>
            <a:lvl4pPr lvl="3" rtl="0" algn="ctr">
              <a:spcBef>
                <a:spcPts val="0"/>
              </a:spcBef>
              <a:spcAft>
                <a:spcPts val="0"/>
              </a:spcAft>
              <a:buSzPts val="6000"/>
              <a:buNone/>
              <a:defRPr sz="6000" u="sng"/>
            </a:lvl4pPr>
            <a:lvl5pPr lvl="4" rtl="0" algn="ctr">
              <a:spcBef>
                <a:spcPts val="0"/>
              </a:spcBef>
              <a:spcAft>
                <a:spcPts val="0"/>
              </a:spcAft>
              <a:buSzPts val="6000"/>
              <a:buNone/>
              <a:defRPr sz="6000" u="sng"/>
            </a:lvl5pPr>
            <a:lvl6pPr lvl="5" rtl="0" algn="ctr">
              <a:spcBef>
                <a:spcPts val="0"/>
              </a:spcBef>
              <a:spcAft>
                <a:spcPts val="0"/>
              </a:spcAft>
              <a:buSzPts val="6000"/>
              <a:buNone/>
              <a:defRPr sz="6000" u="sng"/>
            </a:lvl6pPr>
            <a:lvl7pPr lvl="6" rtl="0" algn="ctr">
              <a:spcBef>
                <a:spcPts val="0"/>
              </a:spcBef>
              <a:spcAft>
                <a:spcPts val="0"/>
              </a:spcAft>
              <a:buSzPts val="6000"/>
              <a:buNone/>
              <a:defRPr sz="6000" u="sng"/>
            </a:lvl7pPr>
            <a:lvl8pPr lvl="7" rtl="0" algn="ctr">
              <a:spcBef>
                <a:spcPts val="0"/>
              </a:spcBef>
              <a:spcAft>
                <a:spcPts val="0"/>
              </a:spcAft>
              <a:buSzPts val="6000"/>
              <a:buNone/>
              <a:defRPr sz="6000" u="sng"/>
            </a:lvl8pPr>
            <a:lvl9pPr lvl="8" rtl="0" algn="ctr">
              <a:spcBef>
                <a:spcPts val="0"/>
              </a:spcBef>
              <a:spcAft>
                <a:spcPts val="0"/>
              </a:spcAft>
              <a:buSzPts val="6000"/>
              <a:buNone/>
              <a:defRPr sz="6000" u="sng"/>
            </a:lvl9pPr>
          </a:lstStyle>
          <a:p>
            <a:r>
              <a:t>xx%</a:t>
            </a:r>
          </a:p>
        </p:txBody>
      </p:sp>
      <p:sp>
        <p:nvSpPr>
          <p:cNvPr id="1488" name="Google Shape;1488;p45"/>
          <p:cNvSpPr txBox="1"/>
          <p:nvPr>
            <p:ph idx="9" type="title"/>
          </p:nvPr>
        </p:nvSpPr>
        <p:spPr>
          <a:xfrm>
            <a:off x="6379801" y="3337691"/>
            <a:ext cx="2051100" cy="60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3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89" name="Google Shape;1489;p45"/>
          <p:cNvSpPr txBox="1"/>
          <p:nvPr>
            <p:ph idx="13" type="subTitle"/>
          </p:nvPr>
        </p:nvSpPr>
        <p:spPr>
          <a:xfrm>
            <a:off x="6507823" y="3789474"/>
            <a:ext cx="1795200" cy="6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90" name="Google Shape;1490;p45"/>
          <p:cNvSpPr txBox="1"/>
          <p:nvPr>
            <p:ph hasCustomPrompt="1" idx="14" type="title"/>
          </p:nvPr>
        </p:nvSpPr>
        <p:spPr>
          <a:xfrm>
            <a:off x="6444513" y="2623210"/>
            <a:ext cx="1921800" cy="89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1"/>
                </a:solidFill>
              </a:defRPr>
            </a:lvl1pPr>
            <a:lvl2pPr lvl="1" rtl="0" algn="ctr">
              <a:spcBef>
                <a:spcPts val="0"/>
              </a:spcBef>
              <a:spcAft>
                <a:spcPts val="0"/>
              </a:spcAft>
              <a:buSzPts val="6000"/>
              <a:buNone/>
              <a:defRPr sz="6000" u="sng"/>
            </a:lvl2pPr>
            <a:lvl3pPr lvl="2" rtl="0" algn="ctr">
              <a:spcBef>
                <a:spcPts val="0"/>
              </a:spcBef>
              <a:spcAft>
                <a:spcPts val="0"/>
              </a:spcAft>
              <a:buSzPts val="6000"/>
              <a:buNone/>
              <a:defRPr sz="6000" u="sng"/>
            </a:lvl3pPr>
            <a:lvl4pPr lvl="3" rtl="0" algn="ctr">
              <a:spcBef>
                <a:spcPts val="0"/>
              </a:spcBef>
              <a:spcAft>
                <a:spcPts val="0"/>
              </a:spcAft>
              <a:buSzPts val="6000"/>
              <a:buNone/>
              <a:defRPr sz="6000" u="sng"/>
            </a:lvl4pPr>
            <a:lvl5pPr lvl="4" rtl="0" algn="ctr">
              <a:spcBef>
                <a:spcPts val="0"/>
              </a:spcBef>
              <a:spcAft>
                <a:spcPts val="0"/>
              </a:spcAft>
              <a:buSzPts val="6000"/>
              <a:buNone/>
              <a:defRPr sz="6000" u="sng"/>
            </a:lvl5pPr>
            <a:lvl6pPr lvl="5" rtl="0" algn="ctr">
              <a:spcBef>
                <a:spcPts val="0"/>
              </a:spcBef>
              <a:spcAft>
                <a:spcPts val="0"/>
              </a:spcAft>
              <a:buSzPts val="6000"/>
              <a:buNone/>
              <a:defRPr sz="6000" u="sng"/>
            </a:lvl6pPr>
            <a:lvl7pPr lvl="6" rtl="0" algn="ctr">
              <a:spcBef>
                <a:spcPts val="0"/>
              </a:spcBef>
              <a:spcAft>
                <a:spcPts val="0"/>
              </a:spcAft>
              <a:buSzPts val="6000"/>
              <a:buNone/>
              <a:defRPr sz="6000" u="sng"/>
            </a:lvl7pPr>
            <a:lvl8pPr lvl="7" rtl="0" algn="ctr">
              <a:spcBef>
                <a:spcPts val="0"/>
              </a:spcBef>
              <a:spcAft>
                <a:spcPts val="0"/>
              </a:spcAft>
              <a:buSzPts val="6000"/>
              <a:buNone/>
              <a:defRPr sz="6000" u="sng"/>
            </a:lvl8pPr>
            <a:lvl9pPr lvl="8" rtl="0" algn="ctr">
              <a:spcBef>
                <a:spcPts val="0"/>
              </a:spcBef>
              <a:spcAft>
                <a:spcPts val="0"/>
              </a:spcAft>
              <a:buSzPts val="6000"/>
              <a:buNone/>
              <a:defRPr sz="6000" u="sng"/>
            </a:lvl9pPr>
          </a:lstStyle>
          <a:p>
            <a:r>
              <a:t>xx%</a:t>
            </a:r>
          </a:p>
        </p:txBody>
      </p:sp>
      <p:sp>
        <p:nvSpPr>
          <p:cNvPr id="1491" name="Google Shape;1491;p45"/>
          <p:cNvSpPr txBox="1"/>
          <p:nvPr>
            <p:ph idx="15" type="title"/>
          </p:nvPr>
        </p:nvSpPr>
        <p:spPr>
          <a:xfrm>
            <a:off x="713100" y="497850"/>
            <a:ext cx="2410200" cy="1226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1492" name="Shape 1492"/>
        <p:cNvGrpSpPr/>
        <p:nvPr/>
      </p:nvGrpSpPr>
      <p:grpSpPr>
        <a:xfrm>
          <a:off x="0" y="0"/>
          <a:ext cx="0" cy="0"/>
          <a:chOff x="0" y="0"/>
          <a:chExt cx="0" cy="0"/>
        </a:xfrm>
      </p:grpSpPr>
      <p:sp>
        <p:nvSpPr>
          <p:cNvPr id="1493" name="Google Shape;1493;p46"/>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1494" name="Google Shape;1494;p46"/>
          <p:cNvGrpSpPr/>
          <p:nvPr/>
        </p:nvGrpSpPr>
        <p:grpSpPr>
          <a:xfrm>
            <a:off x="402391" y="398785"/>
            <a:ext cx="8319438" cy="4391252"/>
            <a:chOff x="7669111" y="-4384127"/>
            <a:chExt cx="5026547" cy="2653164"/>
          </a:xfrm>
        </p:grpSpPr>
        <p:sp>
          <p:nvSpPr>
            <p:cNvPr id="1495" name="Google Shape;1495;p46"/>
            <p:cNvSpPr/>
            <p:nvPr/>
          </p:nvSpPr>
          <p:spPr>
            <a:xfrm>
              <a:off x="12349994" y="-4334452"/>
              <a:ext cx="75075" cy="140225"/>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12119200" y="-4100435"/>
              <a:ext cx="75925" cy="109850"/>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8452899" y="-3030105"/>
              <a:ext cx="72575" cy="125725"/>
            </a:xfrm>
            <a:custGeom>
              <a:rect b="b" l="l" r="r" t="t"/>
              <a:pathLst>
                <a:path extrusionOk="0" h="5029" w="2903">
                  <a:moveTo>
                    <a:pt x="617" y="0"/>
                  </a:moveTo>
                  <a:cubicBezTo>
                    <a:pt x="547" y="0"/>
                    <a:pt x="475" y="8"/>
                    <a:pt x="401" y="25"/>
                  </a:cubicBezTo>
                  <a:lnTo>
                    <a:pt x="1" y="526"/>
                  </a:lnTo>
                  <a:cubicBezTo>
                    <a:pt x="668" y="1927"/>
                    <a:pt x="901" y="3528"/>
                    <a:pt x="701" y="5029"/>
                  </a:cubicBezTo>
                  <a:cubicBezTo>
                    <a:pt x="1288" y="4861"/>
                    <a:pt x="1922" y="4787"/>
                    <a:pt x="2543" y="4787"/>
                  </a:cubicBezTo>
                  <a:cubicBezTo>
                    <a:pt x="2664" y="4787"/>
                    <a:pt x="2784" y="4790"/>
                    <a:pt x="2903" y="4795"/>
                  </a:cubicBezTo>
                  <a:cubicBezTo>
                    <a:pt x="2702" y="3761"/>
                    <a:pt x="2436" y="2727"/>
                    <a:pt x="2102" y="1693"/>
                  </a:cubicBezTo>
                  <a:cubicBezTo>
                    <a:pt x="1888" y="930"/>
                    <a:pt x="1368" y="0"/>
                    <a:pt x="617"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10575336" y="-3846844"/>
              <a:ext cx="148450" cy="145950"/>
            </a:xfrm>
            <a:custGeom>
              <a:rect b="b" l="l" r="r" t="t"/>
              <a:pathLst>
                <a:path extrusionOk="0" h="5838" w="5938">
                  <a:moveTo>
                    <a:pt x="3870" y="0"/>
                  </a:moveTo>
                  <a:cubicBezTo>
                    <a:pt x="3536" y="501"/>
                    <a:pt x="3269" y="1001"/>
                    <a:pt x="3036" y="1535"/>
                  </a:cubicBezTo>
                  <a:lnTo>
                    <a:pt x="3370" y="1301"/>
                  </a:lnTo>
                  <a:lnTo>
                    <a:pt x="3370" y="1301"/>
                  </a:lnTo>
                  <a:cubicBezTo>
                    <a:pt x="3036" y="2002"/>
                    <a:pt x="2669" y="2702"/>
                    <a:pt x="2135" y="3236"/>
                  </a:cubicBezTo>
                  <a:cubicBezTo>
                    <a:pt x="1734" y="3590"/>
                    <a:pt x="1182" y="3844"/>
                    <a:pt x="646" y="3844"/>
                  </a:cubicBezTo>
                  <a:cubicBezTo>
                    <a:pt x="424" y="3844"/>
                    <a:pt x="205" y="3801"/>
                    <a:pt x="0" y="3703"/>
                  </a:cubicBezTo>
                  <a:lnTo>
                    <a:pt x="0" y="3703"/>
                  </a:lnTo>
                  <a:cubicBezTo>
                    <a:pt x="601" y="4270"/>
                    <a:pt x="968" y="5037"/>
                    <a:pt x="1101" y="5838"/>
                  </a:cubicBezTo>
                  <a:cubicBezTo>
                    <a:pt x="3036" y="5271"/>
                    <a:pt x="4771" y="4037"/>
                    <a:pt x="5938" y="2402"/>
                  </a:cubicBezTo>
                  <a:cubicBezTo>
                    <a:pt x="5137" y="1702"/>
                    <a:pt x="4437" y="901"/>
                    <a:pt x="387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9694445" y="-2784264"/>
              <a:ext cx="78400" cy="96425"/>
            </a:xfrm>
            <a:custGeom>
              <a:rect b="b" l="l" r="r" t="t"/>
              <a:pathLst>
                <a:path extrusionOk="0" h="3857" w="3136">
                  <a:moveTo>
                    <a:pt x="2941" y="3214"/>
                  </a:moveTo>
                  <a:cubicBezTo>
                    <a:pt x="2934" y="3214"/>
                    <a:pt x="2928" y="3214"/>
                    <a:pt x="2921" y="3214"/>
                  </a:cubicBezTo>
                  <a:lnTo>
                    <a:pt x="2921" y="3214"/>
                  </a:lnTo>
                  <a:cubicBezTo>
                    <a:pt x="2991" y="3238"/>
                    <a:pt x="3063" y="3256"/>
                    <a:pt x="3136" y="3269"/>
                  </a:cubicBezTo>
                  <a:cubicBezTo>
                    <a:pt x="3070" y="3231"/>
                    <a:pt x="3005" y="3214"/>
                    <a:pt x="2941" y="3214"/>
                  </a:cubicBezTo>
                  <a:close/>
                  <a:moveTo>
                    <a:pt x="1968" y="0"/>
                  </a:moveTo>
                  <a:cubicBezTo>
                    <a:pt x="1368" y="0"/>
                    <a:pt x="768" y="167"/>
                    <a:pt x="267" y="467"/>
                  </a:cubicBezTo>
                  <a:cubicBezTo>
                    <a:pt x="167" y="501"/>
                    <a:pt x="100" y="567"/>
                    <a:pt x="67" y="667"/>
                  </a:cubicBezTo>
                  <a:cubicBezTo>
                    <a:pt x="0" y="768"/>
                    <a:pt x="34" y="868"/>
                    <a:pt x="34" y="968"/>
                  </a:cubicBezTo>
                  <a:cubicBezTo>
                    <a:pt x="134" y="1535"/>
                    <a:pt x="267" y="2102"/>
                    <a:pt x="467" y="2636"/>
                  </a:cubicBezTo>
                  <a:cubicBezTo>
                    <a:pt x="567" y="2969"/>
                    <a:pt x="734" y="3303"/>
                    <a:pt x="1001" y="3570"/>
                  </a:cubicBezTo>
                  <a:cubicBezTo>
                    <a:pt x="1195" y="3739"/>
                    <a:pt x="1442" y="3856"/>
                    <a:pt x="1690" y="3856"/>
                  </a:cubicBezTo>
                  <a:cubicBezTo>
                    <a:pt x="1784" y="3856"/>
                    <a:pt x="1877" y="3840"/>
                    <a:pt x="1968" y="3803"/>
                  </a:cubicBezTo>
                  <a:cubicBezTo>
                    <a:pt x="2322" y="3640"/>
                    <a:pt x="2609" y="3232"/>
                    <a:pt x="2921" y="3214"/>
                  </a:cubicBezTo>
                  <a:lnTo>
                    <a:pt x="2921" y="3214"/>
                  </a:lnTo>
                  <a:cubicBezTo>
                    <a:pt x="2098" y="2941"/>
                    <a:pt x="1520" y="1998"/>
                    <a:pt x="1735" y="1168"/>
                  </a:cubicBezTo>
                  <a:lnTo>
                    <a:pt x="1735" y="1168"/>
                  </a:lnTo>
                  <a:lnTo>
                    <a:pt x="1702" y="1568"/>
                  </a:lnTo>
                  <a:cubicBezTo>
                    <a:pt x="1768" y="1034"/>
                    <a:pt x="1868" y="534"/>
                    <a:pt x="1968" y="0"/>
                  </a:cubicBezTo>
                  <a:close/>
                </a:path>
              </a:pathLst>
            </a:custGeom>
            <a:solidFill>
              <a:srgbClr val="FF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rot="5400000">
              <a:off x="7901650" y="-3632150"/>
              <a:ext cx="289400" cy="201825"/>
            </a:xfrm>
            <a:custGeom>
              <a:rect b="b" l="l" r="r" t="t"/>
              <a:pathLst>
                <a:path extrusionOk="0" fill="none" h="8073" w="11576">
                  <a:moveTo>
                    <a:pt x="167" y="8073"/>
                  </a:moveTo>
                  <a:cubicBezTo>
                    <a:pt x="0" y="6405"/>
                    <a:pt x="634" y="4637"/>
                    <a:pt x="1868" y="3503"/>
                  </a:cubicBezTo>
                  <a:cubicBezTo>
                    <a:pt x="2202" y="3169"/>
                    <a:pt x="2636" y="2869"/>
                    <a:pt x="3103" y="2936"/>
                  </a:cubicBezTo>
                  <a:cubicBezTo>
                    <a:pt x="3536" y="2969"/>
                    <a:pt x="3870" y="3336"/>
                    <a:pt x="4103" y="3703"/>
                  </a:cubicBezTo>
                  <a:cubicBezTo>
                    <a:pt x="4303" y="3970"/>
                    <a:pt x="4470" y="4303"/>
                    <a:pt x="4437" y="4670"/>
                  </a:cubicBezTo>
                  <a:cubicBezTo>
                    <a:pt x="4437" y="5004"/>
                    <a:pt x="4237" y="5371"/>
                    <a:pt x="3903" y="5471"/>
                  </a:cubicBezTo>
                  <a:cubicBezTo>
                    <a:pt x="3470" y="5571"/>
                    <a:pt x="3069" y="5204"/>
                    <a:pt x="2969" y="4804"/>
                  </a:cubicBezTo>
                  <a:cubicBezTo>
                    <a:pt x="2869" y="4403"/>
                    <a:pt x="3036" y="3970"/>
                    <a:pt x="3236" y="3603"/>
                  </a:cubicBezTo>
                  <a:cubicBezTo>
                    <a:pt x="3570" y="3036"/>
                    <a:pt x="4070" y="2535"/>
                    <a:pt x="4704" y="2402"/>
                  </a:cubicBezTo>
                  <a:cubicBezTo>
                    <a:pt x="5338" y="2268"/>
                    <a:pt x="6105" y="2635"/>
                    <a:pt x="6238" y="3269"/>
                  </a:cubicBezTo>
                  <a:cubicBezTo>
                    <a:pt x="6338" y="3703"/>
                    <a:pt x="5938" y="4237"/>
                    <a:pt x="5538" y="4003"/>
                  </a:cubicBezTo>
                  <a:cubicBezTo>
                    <a:pt x="5137" y="3236"/>
                    <a:pt x="5504" y="2235"/>
                    <a:pt x="6105" y="1601"/>
                  </a:cubicBezTo>
                  <a:cubicBezTo>
                    <a:pt x="6472" y="1201"/>
                    <a:pt x="7005" y="867"/>
                    <a:pt x="7572" y="968"/>
                  </a:cubicBezTo>
                  <a:cubicBezTo>
                    <a:pt x="8106" y="1068"/>
                    <a:pt x="8473" y="1635"/>
                    <a:pt x="8506" y="2202"/>
                  </a:cubicBezTo>
                  <a:cubicBezTo>
                    <a:pt x="8506" y="2735"/>
                    <a:pt x="8240" y="3269"/>
                    <a:pt x="7873" y="3669"/>
                  </a:cubicBezTo>
                  <a:cubicBezTo>
                    <a:pt x="7572" y="2702"/>
                    <a:pt x="7906" y="1535"/>
                    <a:pt x="8673" y="867"/>
                  </a:cubicBezTo>
                  <a:cubicBezTo>
                    <a:pt x="9440" y="167"/>
                    <a:pt x="10608" y="0"/>
                    <a:pt x="11575" y="400"/>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12583058" y="-3525691"/>
              <a:ext cx="112600" cy="310250"/>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7872450" y="-3110125"/>
              <a:ext cx="86775" cy="139300"/>
            </a:xfrm>
            <a:custGeom>
              <a:rect b="b" l="l" r="r" t="t"/>
              <a:pathLst>
                <a:path extrusionOk="0" h="5572" w="3471">
                  <a:moveTo>
                    <a:pt x="1435" y="1"/>
                  </a:moveTo>
                  <a:cubicBezTo>
                    <a:pt x="1702" y="1502"/>
                    <a:pt x="1168" y="3170"/>
                    <a:pt x="1" y="4204"/>
                  </a:cubicBezTo>
                  <a:cubicBezTo>
                    <a:pt x="701" y="4738"/>
                    <a:pt x="1469" y="5205"/>
                    <a:pt x="2269" y="5571"/>
                  </a:cubicBezTo>
                  <a:cubicBezTo>
                    <a:pt x="2503" y="4637"/>
                    <a:pt x="3103" y="3837"/>
                    <a:pt x="3337" y="2903"/>
                  </a:cubicBezTo>
                  <a:cubicBezTo>
                    <a:pt x="3470" y="2269"/>
                    <a:pt x="3470" y="1569"/>
                    <a:pt x="3136" y="1035"/>
                  </a:cubicBezTo>
                  <a:cubicBezTo>
                    <a:pt x="2866" y="574"/>
                    <a:pt x="2375" y="246"/>
                    <a:pt x="1860" y="246"/>
                  </a:cubicBezTo>
                  <a:cubicBezTo>
                    <a:pt x="1741" y="246"/>
                    <a:pt x="1621" y="263"/>
                    <a:pt x="1502" y="301"/>
                  </a:cubicBezTo>
                  <a:lnTo>
                    <a:pt x="1435"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12277275" y="-3190175"/>
              <a:ext cx="86750" cy="140125"/>
            </a:xfrm>
            <a:custGeom>
              <a:rect b="b" l="l" r="r" t="t"/>
              <a:pathLst>
                <a:path extrusionOk="0" h="5605" w="3470">
                  <a:moveTo>
                    <a:pt x="1435" y="1"/>
                  </a:moveTo>
                  <a:cubicBezTo>
                    <a:pt x="1735" y="1535"/>
                    <a:pt x="1168" y="3203"/>
                    <a:pt x="0" y="4237"/>
                  </a:cubicBezTo>
                  <a:cubicBezTo>
                    <a:pt x="734" y="4771"/>
                    <a:pt x="1468" y="5238"/>
                    <a:pt x="2269" y="5605"/>
                  </a:cubicBezTo>
                  <a:cubicBezTo>
                    <a:pt x="2502" y="4671"/>
                    <a:pt x="3103" y="3870"/>
                    <a:pt x="3336" y="2936"/>
                  </a:cubicBezTo>
                  <a:cubicBezTo>
                    <a:pt x="3470" y="2302"/>
                    <a:pt x="3470" y="1602"/>
                    <a:pt x="3136" y="1068"/>
                  </a:cubicBezTo>
                  <a:cubicBezTo>
                    <a:pt x="2865" y="607"/>
                    <a:pt x="2374" y="279"/>
                    <a:pt x="1860" y="279"/>
                  </a:cubicBezTo>
                  <a:cubicBezTo>
                    <a:pt x="1741" y="279"/>
                    <a:pt x="1621" y="296"/>
                    <a:pt x="1501" y="334"/>
                  </a:cubicBezTo>
                  <a:lnTo>
                    <a:pt x="1435"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11346824" y="-3305249"/>
              <a:ext cx="138450" cy="370275"/>
            </a:xfrm>
            <a:custGeom>
              <a:rect b="b" l="l" r="r" t="t"/>
              <a:pathLst>
                <a:path extrusionOk="0" fill="none" h="14811" w="5538">
                  <a:moveTo>
                    <a:pt x="2235" y="0"/>
                  </a:moveTo>
                  <a:cubicBezTo>
                    <a:pt x="3603" y="1101"/>
                    <a:pt x="4603" y="2602"/>
                    <a:pt x="5104" y="4237"/>
                  </a:cubicBezTo>
                  <a:cubicBezTo>
                    <a:pt x="5271" y="4871"/>
                    <a:pt x="5304" y="5671"/>
                    <a:pt x="4737" y="5938"/>
                  </a:cubicBezTo>
                  <a:cubicBezTo>
                    <a:pt x="4203" y="6205"/>
                    <a:pt x="3536" y="5504"/>
                    <a:pt x="3769" y="4971"/>
                  </a:cubicBezTo>
                  <a:cubicBezTo>
                    <a:pt x="4770" y="5237"/>
                    <a:pt x="5537" y="6205"/>
                    <a:pt x="5504" y="7239"/>
                  </a:cubicBezTo>
                  <a:cubicBezTo>
                    <a:pt x="5471" y="8240"/>
                    <a:pt x="4670" y="9207"/>
                    <a:pt x="3636" y="9374"/>
                  </a:cubicBezTo>
                  <a:cubicBezTo>
                    <a:pt x="3236" y="9440"/>
                    <a:pt x="2602" y="9107"/>
                    <a:pt x="2835" y="8740"/>
                  </a:cubicBezTo>
                  <a:cubicBezTo>
                    <a:pt x="4003" y="8506"/>
                    <a:pt x="5004" y="9874"/>
                    <a:pt x="4804" y="11042"/>
                  </a:cubicBezTo>
                  <a:cubicBezTo>
                    <a:pt x="4637" y="12209"/>
                    <a:pt x="3636" y="13076"/>
                    <a:pt x="2635" y="13677"/>
                  </a:cubicBezTo>
                  <a:cubicBezTo>
                    <a:pt x="1801" y="14177"/>
                    <a:pt x="934" y="14544"/>
                    <a:pt x="0" y="14811"/>
                  </a:cubicBezTo>
                </a:path>
              </a:pathLst>
            </a:custGeom>
            <a:noFill/>
            <a:ln cap="flat" cmpd="sng" w="6675">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11840511" y="-3524093"/>
              <a:ext cx="129300" cy="202675"/>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12218878" y="-1822713"/>
              <a:ext cx="58400" cy="91750"/>
            </a:xfrm>
            <a:custGeom>
              <a:rect b="b" l="l" r="r" t="t"/>
              <a:pathLst>
                <a:path extrusionOk="0" h="3670" w="2336">
                  <a:moveTo>
                    <a:pt x="1435" y="0"/>
                  </a:moveTo>
                  <a:cubicBezTo>
                    <a:pt x="1068" y="134"/>
                    <a:pt x="701" y="301"/>
                    <a:pt x="334" y="467"/>
                  </a:cubicBezTo>
                  <a:cubicBezTo>
                    <a:pt x="201" y="501"/>
                    <a:pt x="101" y="568"/>
                    <a:pt x="34" y="668"/>
                  </a:cubicBezTo>
                  <a:cubicBezTo>
                    <a:pt x="1" y="734"/>
                    <a:pt x="1" y="834"/>
                    <a:pt x="1" y="934"/>
                  </a:cubicBezTo>
                  <a:cubicBezTo>
                    <a:pt x="134" y="1969"/>
                    <a:pt x="568" y="2936"/>
                    <a:pt x="1268" y="3670"/>
                  </a:cubicBezTo>
                  <a:cubicBezTo>
                    <a:pt x="1602" y="3470"/>
                    <a:pt x="1969" y="3269"/>
                    <a:pt x="2336" y="3069"/>
                  </a:cubicBezTo>
                  <a:cubicBezTo>
                    <a:pt x="1902" y="3069"/>
                    <a:pt x="1535" y="2669"/>
                    <a:pt x="1435" y="2269"/>
                  </a:cubicBezTo>
                  <a:cubicBezTo>
                    <a:pt x="1302" y="1835"/>
                    <a:pt x="1368" y="1368"/>
                    <a:pt x="1435" y="934"/>
                  </a:cubicBezTo>
                  <a:lnTo>
                    <a:pt x="1435" y="934"/>
                  </a:lnTo>
                  <a:lnTo>
                    <a:pt x="1335" y="1101"/>
                  </a:lnTo>
                  <a:cubicBezTo>
                    <a:pt x="1368" y="734"/>
                    <a:pt x="1402" y="367"/>
                    <a:pt x="143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9713341" y="-3700900"/>
              <a:ext cx="80900" cy="138475"/>
            </a:xfrm>
            <a:custGeom>
              <a:rect b="b" l="l" r="r" t="t"/>
              <a:pathLst>
                <a:path extrusionOk="0" h="5539" w="3236">
                  <a:moveTo>
                    <a:pt x="1368" y="1"/>
                  </a:moveTo>
                  <a:cubicBezTo>
                    <a:pt x="1201" y="1"/>
                    <a:pt x="1034" y="1"/>
                    <a:pt x="901" y="67"/>
                  </a:cubicBezTo>
                  <a:cubicBezTo>
                    <a:pt x="734" y="134"/>
                    <a:pt x="634" y="268"/>
                    <a:pt x="567" y="401"/>
                  </a:cubicBezTo>
                  <a:cubicBezTo>
                    <a:pt x="67" y="1168"/>
                    <a:pt x="0" y="2136"/>
                    <a:pt x="134" y="3036"/>
                  </a:cubicBezTo>
                  <a:cubicBezTo>
                    <a:pt x="300" y="3904"/>
                    <a:pt x="667" y="4737"/>
                    <a:pt x="1101" y="5538"/>
                  </a:cubicBezTo>
                  <a:cubicBezTo>
                    <a:pt x="1735" y="5238"/>
                    <a:pt x="2402" y="5071"/>
                    <a:pt x="3102" y="5004"/>
                  </a:cubicBezTo>
                  <a:cubicBezTo>
                    <a:pt x="2368" y="4871"/>
                    <a:pt x="1868" y="4137"/>
                    <a:pt x="1768" y="3403"/>
                  </a:cubicBezTo>
                  <a:cubicBezTo>
                    <a:pt x="1668" y="2703"/>
                    <a:pt x="1868" y="1935"/>
                    <a:pt x="2002" y="1235"/>
                  </a:cubicBezTo>
                  <a:cubicBezTo>
                    <a:pt x="2035" y="1135"/>
                    <a:pt x="2068" y="1001"/>
                    <a:pt x="2202" y="968"/>
                  </a:cubicBezTo>
                  <a:cubicBezTo>
                    <a:pt x="2209" y="966"/>
                    <a:pt x="2217" y="964"/>
                    <a:pt x="2224" y="964"/>
                  </a:cubicBezTo>
                  <a:cubicBezTo>
                    <a:pt x="2311" y="964"/>
                    <a:pt x="2358" y="1135"/>
                    <a:pt x="2235" y="1135"/>
                  </a:cubicBezTo>
                  <a:lnTo>
                    <a:pt x="2335" y="1235"/>
                  </a:lnTo>
                  <a:cubicBezTo>
                    <a:pt x="2469" y="735"/>
                    <a:pt x="2802" y="301"/>
                    <a:pt x="3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6"/>
            <p:cNvSpPr/>
            <p:nvPr/>
          </p:nvSpPr>
          <p:spPr>
            <a:xfrm>
              <a:off x="8776061" y="-1970024"/>
              <a:ext cx="54226" cy="92294"/>
            </a:xfrm>
            <a:custGeom>
              <a:rect b="b" l="l" r="r" t="t"/>
              <a:pathLst>
                <a:path extrusionOk="0" h="2102" w="1235">
                  <a:moveTo>
                    <a:pt x="534" y="0"/>
                  </a:moveTo>
                  <a:cubicBezTo>
                    <a:pt x="468" y="0"/>
                    <a:pt x="401" y="0"/>
                    <a:pt x="334" y="34"/>
                  </a:cubicBezTo>
                  <a:cubicBezTo>
                    <a:pt x="301" y="67"/>
                    <a:pt x="268" y="100"/>
                    <a:pt x="234" y="167"/>
                  </a:cubicBezTo>
                  <a:cubicBezTo>
                    <a:pt x="34" y="434"/>
                    <a:pt x="1" y="801"/>
                    <a:pt x="67" y="1168"/>
                  </a:cubicBezTo>
                  <a:cubicBezTo>
                    <a:pt x="134" y="1501"/>
                    <a:pt x="268" y="1802"/>
                    <a:pt x="434" y="2102"/>
                  </a:cubicBezTo>
                  <a:cubicBezTo>
                    <a:pt x="668" y="2002"/>
                    <a:pt x="935" y="1935"/>
                    <a:pt x="1202" y="1902"/>
                  </a:cubicBezTo>
                  <a:cubicBezTo>
                    <a:pt x="901" y="1868"/>
                    <a:pt x="735" y="1568"/>
                    <a:pt x="701" y="1301"/>
                  </a:cubicBezTo>
                  <a:cubicBezTo>
                    <a:pt x="635" y="1034"/>
                    <a:pt x="735" y="734"/>
                    <a:pt x="768" y="467"/>
                  </a:cubicBezTo>
                  <a:cubicBezTo>
                    <a:pt x="801" y="434"/>
                    <a:pt x="801" y="367"/>
                    <a:pt x="835" y="367"/>
                  </a:cubicBezTo>
                  <a:cubicBezTo>
                    <a:pt x="901" y="367"/>
                    <a:pt x="901" y="434"/>
                    <a:pt x="868" y="434"/>
                  </a:cubicBezTo>
                  <a:lnTo>
                    <a:pt x="901" y="467"/>
                  </a:lnTo>
                  <a:cubicBezTo>
                    <a:pt x="968" y="301"/>
                    <a:pt x="1068" y="100"/>
                    <a:pt x="123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6"/>
            <p:cNvSpPr/>
            <p:nvPr/>
          </p:nvSpPr>
          <p:spPr>
            <a:xfrm>
              <a:off x="7690094" y="-4384127"/>
              <a:ext cx="65925" cy="95100"/>
            </a:xfrm>
            <a:custGeom>
              <a:rect b="b" l="l" r="r" t="t"/>
              <a:pathLst>
                <a:path extrusionOk="0" h="3804" w="2637">
                  <a:moveTo>
                    <a:pt x="1902" y="1302"/>
                  </a:moveTo>
                  <a:lnTo>
                    <a:pt x="1902" y="1302"/>
                  </a:lnTo>
                  <a:cubicBezTo>
                    <a:pt x="1807" y="1414"/>
                    <a:pt x="1739" y="1542"/>
                    <a:pt x="1698" y="1678"/>
                  </a:cubicBezTo>
                  <a:lnTo>
                    <a:pt x="1698" y="1678"/>
                  </a:lnTo>
                  <a:cubicBezTo>
                    <a:pt x="1699" y="1686"/>
                    <a:pt x="1701" y="1694"/>
                    <a:pt x="1702" y="1702"/>
                  </a:cubicBezTo>
                  <a:lnTo>
                    <a:pt x="1902" y="1302"/>
                  </a:lnTo>
                  <a:close/>
                  <a:moveTo>
                    <a:pt x="2069" y="1"/>
                  </a:moveTo>
                  <a:lnTo>
                    <a:pt x="2069" y="1"/>
                  </a:lnTo>
                  <a:cubicBezTo>
                    <a:pt x="1469" y="168"/>
                    <a:pt x="868" y="334"/>
                    <a:pt x="301" y="535"/>
                  </a:cubicBezTo>
                  <a:cubicBezTo>
                    <a:pt x="234" y="535"/>
                    <a:pt x="134" y="568"/>
                    <a:pt x="68" y="635"/>
                  </a:cubicBezTo>
                  <a:cubicBezTo>
                    <a:pt x="1" y="735"/>
                    <a:pt x="1" y="868"/>
                    <a:pt x="1" y="1002"/>
                  </a:cubicBezTo>
                  <a:cubicBezTo>
                    <a:pt x="134" y="2036"/>
                    <a:pt x="568" y="3036"/>
                    <a:pt x="1235" y="3804"/>
                  </a:cubicBezTo>
                  <a:cubicBezTo>
                    <a:pt x="1635" y="3503"/>
                    <a:pt x="2136" y="3337"/>
                    <a:pt x="2636" y="3337"/>
                  </a:cubicBezTo>
                  <a:cubicBezTo>
                    <a:pt x="1915" y="3198"/>
                    <a:pt x="1494" y="2345"/>
                    <a:pt x="1698" y="1678"/>
                  </a:cubicBezTo>
                  <a:lnTo>
                    <a:pt x="1698" y="1678"/>
                  </a:lnTo>
                  <a:cubicBezTo>
                    <a:pt x="1606" y="1117"/>
                    <a:pt x="1740" y="494"/>
                    <a:pt x="2069"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10836575" y="-2503242"/>
              <a:ext cx="54225" cy="99950"/>
            </a:xfrm>
            <a:custGeom>
              <a:rect b="b" l="l" r="r" t="t"/>
              <a:pathLst>
                <a:path extrusionOk="0" h="3998" w="2169">
                  <a:moveTo>
                    <a:pt x="1499" y="0"/>
                  </a:moveTo>
                  <a:cubicBezTo>
                    <a:pt x="911" y="0"/>
                    <a:pt x="303" y="404"/>
                    <a:pt x="100" y="962"/>
                  </a:cubicBezTo>
                  <a:cubicBezTo>
                    <a:pt x="34" y="1262"/>
                    <a:pt x="0" y="1562"/>
                    <a:pt x="0" y="1896"/>
                  </a:cubicBezTo>
                  <a:cubicBezTo>
                    <a:pt x="0" y="2630"/>
                    <a:pt x="34" y="3430"/>
                    <a:pt x="534" y="3997"/>
                  </a:cubicBezTo>
                  <a:cubicBezTo>
                    <a:pt x="1034" y="3697"/>
                    <a:pt x="1601" y="3497"/>
                    <a:pt x="2169" y="3430"/>
                  </a:cubicBezTo>
                  <a:cubicBezTo>
                    <a:pt x="1968" y="3063"/>
                    <a:pt x="1535" y="2830"/>
                    <a:pt x="1501" y="2430"/>
                  </a:cubicBezTo>
                  <a:cubicBezTo>
                    <a:pt x="1435" y="1729"/>
                    <a:pt x="1835" y="795"/>
                    <a:pt x="2035" y="128"/>
                  </a:cubicBezTo>
                  <a:cubicBezTo>
                    <a:pt x="1867" y="40"/>
                    <a:pt x="1684" y="0"/>
                    <a:pt x="14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8761884" y="-3598140"/>
              <a:ext cx="82575" cy="72450"/>
            </a:xfrm>
            <a:custGeom>
              <a:rect b="b" l="l" r="r" t="t"/>
              <a:pathLst>
                <a:path extrusionOk="0" h="2898" w="3303">
                  <a:moveTo>
                    <a:pt x="1952" y="0"/>
                  </a:moveTo>
                  <a:cubicBezTo>
                    <a:pt x="1922" y="0"/>
                    <a:pt x="1893" y="9"/>
                    <a:pt x="1868" y="29"/>
                  </a:cubicBezTo>
                  <a:cubicBezTo>
                    <a:pt x="1802" y="96"/>
                    <a:pt x="1768" y="329"/>
                    <a:pt x="1702" y="429"/>
                  </a:cubicBezTo>
                  <a:cubicBezTo>
                    <a:pt x="1635" y="563"/>
                    <a:pt x="1535" y="696"/>
                    <a:pt x="1435" y="830"/>
                  </a:cubicBezTo>
                  <a:cubicBezTo>
                    <a:pt x="1235" y="1063"/>
                    <a:pt x="1034" y="1297"/>
                    <a:pt x="801" y="1530"/>
                  </a:cubicBezTo>
                  <a:cubicBezTo>
                    <a:pt x="616" y="1715"/>
                    <a:pt x="402" y="1901"/>
                    <a:pt x="106" y="1901"/>
                  </a:cubicBezTo>
                  <a:cubicBezTo>
                    <a:pt x="83" y="1901"/>
                    <a:pt x="58" y="1899"/>
                    <a:pt x="34" y="1897"/>
                  </a:cubicBezTo>
                  <a:lnTo>
                    <a:pt x="34" y="1897"/>
                  </a:lnTo>
                  <a:cubicBezTo>
                    <a:pt x="0" y="2064"/>
                    <a:pt x="968" y="2898"/>
                    <a:pt x="968" y="2898"/>
                  </a:cubicBezTo>
                  <a:cubicBezTo>
                    <a:pt x="1968" y="2331"/>
                    <a:pt x="2769" y="1497"/>
                    <a:pt x="3303" y="496"/>
                  </a:cubicBezTo>
                  <a:lnTo>
                    <a:pt x="3303" y="496"/>
                  </a:lnTo>
                  <a:cubicBezTo>
                    <a:pt x="3290" y="516"/>
                    <a:pt x="3256" y="524"/>
                    <a:pt x="3209" y="524"/>
                  </a:cubicBezTo>
                  <a:cubicBezTo>
                    <a:pt x="3019" y="524"/>
                    <a:pt x="2616" y="389"/>
                    <a:pt x="2535" y="363"/>
                  </a:cubicBezTo>
                  <a:cubicBezTo>
                    <a:pt x="2366" y="278"/>
                    <a:pt x="2123" y="0"/>
                    <a:pt x="1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8065098" y="-4168515"/>
              <a:ext cx="82575" cy="99225"/>
            </a:xfrm>
            <a:custGeom>
              <a:rect b="b" l="l" r="r" t="t"/>
              <a:pathLst>
                <a:path extrusionOk="0" h="3969" w="3303">
                  <a:moveTo>
                    <a:pt x="670" y="960"/>
                  </a:moveTo>
                  <a:lnTo>
                    <a:pt x="767" y="1133"/>
                  </a:lnTo>
                  <a:cubicBezTo>
                    <a:pt x="738" y="1074"/>
                    <a:pt x="705" y="1017"/>
                    <a:pt x="670" y="960"/>
                  </a:cubicBezTo>
                  <a:close/>
                  <a:moveTo>
                    <a:pt x="1520" y="1"/>
                  </a:moveTo>
                  <a:cubicBezTo>
                    <a:pt x="1338" y="1"/>
                    <a:pt x="1123" y="107"/>
                    <a:pt x="968" y="133"/>
                  </a:cubicBezTo>
                  <a:cubicBezTo>
                    <a:pt x="667" y="199"/>
                    <a:pt x="334" y="233"/>
                    <a:pt x="0" y="266"/>
                  </a:cubicBezTo>
                  <a:cubicBezTo>
                    <a:pt x="275" y="458"/>
                    <a:pt x="504" y="696"/>
                    <a:pt x="670" y="960"/>
                  </a:cubicBezTo>
                  <a:lnTo>
                    <a:pt x="670" y="960"/>
                  </a:lnTo>
                  <a:lnTo>
                    <a:pt x="467" y="600"/>
                  </a:lnTo>
                  <a:lnTo>
                    <a:pt x="467" y="600"/>
                  </a:lnTo>
                  <a:cubicBezTo>
                    <a:pt x="1368" y="1434"/>
                    <a:pt x="1768" y="2801"/>
                    <a:pt x="1435" y="3969"/>
                  </a:cubicBezTo>
                  <a:cubicBezTo>
                    <a:pt x="1974" y="3759"/>
                    <a:pt x="2540" y="3630"/>
                    <a:pt x="3109" y="3630"/>
                  </a:cubicBezTo>
                  <a:cubicBezTo>
                    <a:pt x="3173" y="3630"/>
                    <a:pt x="3238" y="3632"/>
                    <a:pt x="3303" y="3635"/>
                  </a:cubicBezTo>
                  <a:cubicBezTo>
                    <a:pt x="3069" y="2401"/>
                    <a:pt x="2569" y="1233"/>
                    <a:pt x="1835" y="199"/>
                  </a:cubicBezTo>
                  <a:cubicBezTo>
                    <a:pt x="1802" y="133"/>
                    <a:pt x="1735" y="66"/>
                    <a:pt x="1668" y="33"/>
                  </a:cubicBezTo>
                  <a:cubicBezTo>
                    <a:pt x="1623" y="10"/>
                    <a:pt x="1573" y="1"/>
                    <a:pt x="1520"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7918325" y="-2539700"/>
              <a:ext cx="108425" cy="112600"/>
            </a:xfrm>
            <a:custGeom>
              <a:rect b="b" l="l" r="r" t="t"/>
              <a:pathLst>
                <a:path extrusionOk="0" h="4504" w="4337">
                  <a:moveTo>
                    <a:pt x="1602" y="0"/>
                  </a:moveTo>
                  <a:cubicBezTo>
                    <a:pt x="1168" y="467"/>
                    <a:pt x="601" y="867"/>
                    <a:pt x="1" y="1134"/>
                  </a:cubicBezTo>
                  <a:cubicBezTo>
                    <a:pt x="311" y="1367"/>
                    <a:pt x="641" y="1539"/>
                    <a:pt x="1006" y="1652"/>
                  </a:cubicBezTo>
                  <a:lnTo>
                    <a:pt x="1006" y="1652"/>
                  </a:lnTo>
                  <a:cubicBezTo>
                    <a:pt x="1935" y="2322"/>
                    <a:pt x="2574" y="3365"/>
                    <a:pt x="2769" y="4503"/>
                  </a:cubicBezTo>
                  <a:cubicBezTo>
                    <a:pt x="3169" y="4003"/>
                    <a:pt x="3737" y="3603"/>
                    <a:pt x="4337" y="3336"/>
                  </a:cubicBezTo>
                  <a:cubicBezTo>
                    <a:pt x="3737" y="2002"/>
                    <a:pt x="2803" y="834"/>
                    <a:pt x="1602" y="0"/>
                  </a:cubicBezTo>
                  <a:close/>
                </a:path>
              </a:pathLst>
            </a:custGeom>
            <a:solidFill>
              <a:srgbClr val="FF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12411462" y="-2568396"/>
              <a:ext cx="108425" cy="112600"/>
            </a:xfrm>
            <a:custGeom>
              <a:rect b="b" l="l" r="r" t="t"/>
              <a:pathLst>
                <a:path extrusionOk="0" h="4504" w="4337">
                  <a:moveTo>
                    <a:pt x="1601" y="0"/>
                  </a:moveTo>
                  <a:cubicBezTo>
                    <a:pt x="1168" y="467"/>
                    <a:pt x="600" y="868"/>
                    <a:pt x="0" y="1135"/>
                  </a:cubicBezTo>
                  <a:cubicBezTo>
                    <a:pt x="314" y="1370"/>
                    <a:pt x="649" y="1544"/>
                    <a:pt x="1020" y="1656"/>
                  </a:cubicBezTo>
                  <a:lnTo>
                    <a:pt x="1020" y="1656"/>
                  </a:lnTo>
                  <a:lnTo>
                    <a:pt x="934" y="1635"/>
                  </a:lnTo>
                  <a:lnTo>
                    <a:pt x="934" y="1635"/>
                  </a:lnTo>
                  <a:cubicBezTo>
                    <a:pt x="1901" y="2269"/>
                    <a:pt x="2569" y="3336"/>
                    <a:pt x="2735" y="4504"/>
                  </a:cubicBezTo>
                  <a:cubicBezTo>
                    <a:pt x="3169" y="4003"/>
                    <a:pt x="3703" y="3603"/>
                    <a:pt x="4336" y="3336"/>
                  </a:cubicBezTo>
                  <a:cubicBezTo>
                    <a:pt x="3736" y="2002"/>
                    <a:pt x="2802" y="834"/>
                    <a:pt x="1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10529147" y="-1841731"/>
              <a:ext cx="92575" cy="105925"/>
            </a:xfrm>
            <a:custGeom>
              <a:rect b="b" l="l" r="r" t="t"/>
              <a:pathLst>
                <a:path extrusionOk="0" h="4237" w="3703">
                  <a:moveTo>
                    <a:pt x="2035" y="0"/>
                  </a:moveTo>
                  <a:cubicBezTo>
                    <a:pt x="2369" y="1368"/>
                    <a:pt x="1401" y="2869"/>
                    <a:pt x="0" y="3036"/>
                  </a:cubicBezTo>
                  <a:cubicBezTo>
                    <a:pt x="501" y="3336"/>
                    <a:pt x="934" y="3736"/>
                    <a:pt x="1301" y="4236"/>
                  </a:cubicBezTo>
                  <a:cubicBezTo>
                    <a:pt x="1868" y="3870"/>
                    <a:pt x="2469" y="3469"/>
                    <a:pt x="2902" y="2969"/>
                  </a:cubicBezTo>
                  <a:cubicBezTo>
                    <a:pt x="3369" y="2435"/>
                    <a:pt x="3703" y="1768"/>
                    <a:pt x="3636" y="1067"/>
                  </a:cubicBezTo>
                  <a:cubicBezTo>
                    <a:pt x="3603" y="600"/>
                    <a:pt x="2402" y="167"/>
                    <a:pt x="2035" y="0"/>
                  </a:cubicBezTo>
                  <a:close/>
                </a:path>
              </a:pathLst>
            </a:custGeom>
            <a:solidFill>
              <a:srgbClr val="FF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a:off x="7669111" y="-2233874"/>
              <a:ext cx="119275" cy="411150"/>
            </a:xfrm>
            <a:custGeom>
              <a:rect b="b" l="l" r="r" t="t"/>
              <a:pathLst>
                <a:path extrusionOk="0" fill="none" h="16446" w="4771">
                  <a:moveTo>
                    <a:pt x="835" y="0"/>
                  </a:moveTo>
                  <a:cubicBezTo>
                    <a:pt x="268" y="1868"/>
                    <a:pt x="67" y="3870"/>
                    <a:pt x="234" y="5805"/>
                  </a:cubicBezTo>
                  <a:cubicBezTo>
                    <a:pt x="268" y="6038"/>
                    <a:pt x="301" y="6305"/>
                    <a:pt x="468" y="6472"/>
                  </a:cubicBezTo>
                  <a:cubicBezTo>
                    <a:pt x="801" y="6872"/>
                    <a:pt x="1502" y="6672"/>
                    <a:pt x="1769" y="6238"/>
                  </a:cubicBezTo>
                  <a:cubicBezTo>
                    <a:pt x="2002" y="5771"/>
                    <a:pt x="1935" y="5204"/>
                    <a:pt x="1769" y="4704"/>
                  </a:cubicBezTo>
                  <a:cubicBezTo>
                    <a:pt x="601" y="5471"/>
                    <a:pt x="1" y="6972"/>
                    <a:pt x="268" y="8340"/>
                  </a:cubicBezTo>
                  <a:cubicBezTo>
                    <a:pt x="368" y="9007"/>
                    <a:pt x="768" y="9674"/>
                    <a:pt x="1402" y="9774"/>
                  </a:cubicBezTo>
                  <a:cubicBezTo>
                    <a:pt x="2036" y="9874"/>
                    <a:pt x="2703" y="9007"/>
                    <a:pt x="2236" y="8573"/>
                  </a:cubicBezTo>
                  <a:cubicBezTo>
                    <a:pt x="1302" y="9874"/>
                    <a:pt x="1035" y="11642"/>
                    <a:pt x="1535" y="13143"/>
                  </a:cubicBezTo>
                  <a:cubicBezTo>
                    <a:pt x="2002" y="14678"/>
                    <a:pt x="3270" y="15945"/>
                    <a:pt x="4771" y="16446"/>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1517" name="Shape 1517"/>
        <p:cNvGrpSpPr/>
        <p:nvPr/>
      </p:nvGrpSpPr>
      <p:grpSpPr>
        <a:xfrm>
          <a:off x="0" y="0"/>
          <a:ext cx="0" cy="0"/>
          <a:chOff x="0" y="0"/>
          <a:chExt cx="0" cy="0"/>
        </a:xfrm>
      </p:grpSpPr>
      <p:grpSp>
        <p:nvGrpSpPr>
          <p:cNvPr id="1518" name="Google Shape;1518;p47"/>
          <p:cNvGrpSpPr/>
          <p:nvPr/>
        </p:nvGrpSpPr>
        <p:grpSpPr>
          <a:xfrm>
            <a:off x="7644326" y="-875408"/>
            <a:ext cx="2194616" cy="2094876"/>
            <a:chOff x="3623439" y="713106"/>
            <a:chExt cx="1821409" cy="1819575"/>
          </a:xfrm>
        </p:grpSpPr>
        <p:sp>
          <p:nvSpPr>
            <p:cNvPr id="1519" name="Google Shape;1519;p47"/>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7"/>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7"/>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7"/>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7"/>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7"/>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7"/>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7"/>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7"/>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47"/>
          <p:cNvGrpSpPr/>
          <p:nvPr/>
        </p:nvGrpSpPr>
        <p:grpSpPr>
          <a:xfrm>
            <a:off x="446671" y="380340"/>
            <a:ext cx="532870" cy="665525"/>
            <a:chOff x="9715584" y="314328"/>
            <a:chExt cx="532870" cy="665525"/>
          </a:xfrm>
        </p:grpSpPr>
        <p:sp>
          <p:nvSpPr>
            <p:cNvPr id="1544" name="Google Shape;1544;p47"/>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10062090" y="4663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7" name="Google Shape;1547;p47"/>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1548" name="Shape 1548"/>
        <p:cNvGrpSpPr/>
        <p:nvPr/>
      </p:nvGrpSpPr>
      <p:grpSpPr>
        <a:xfrm>
          <a:off x="0" y="0"/>
          <a:ext cx="0" cy="0"/>
          <a:chOff x="0" y="0"/>
          <a:chExt cx="0" cy="0"/>
        </a:xfrm>
      </p:grpSpPr>
      <p:grpSp>
        <p:nvGrpSpPr>
          <p:cNvPr id="1549" name="Google Shape;1549;p48"/>
          <p:cNvGrpSpPr/>
          <p:nvPr/>
        </p:nvGrpSpPr>
        <p:grpSpPr>
          <a:xfrm>
            <a:off x="6836609" y="3836365"/>
            <a:ext cx="2581666" cy="2464432"/>
            <a:chOff x="3623439" y="713106"/>
            <a:chExt cx="1821409" cy="1819575"/>
          </a:xfrm>
        </p:grpSpPr>
        <p:sp>
          <p:nvSpPr>
            <p:cNvPr id="1550" name="Google Shape;1550;p48"/>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8"/>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8"/>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8"/>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8"/>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8"/>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8"/>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8"/>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8"/>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8"/>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8"/>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8"/>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8"/>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8"/>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8"/>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8"/>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8"/>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8"/>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8"/>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8"/>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8"/>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8"/>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8"/>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8"/>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48"/>
          <p:cNvGrpSpPr/>
          <p:nvPr/>
        </p:nvGrpSpPr>
        <p:grpSpPr>
          <a:xfrm rot="899983">
            <a:off x="6742685" y="-448328"/>
            <a:ext cx="3521511" cy="1743554"/>
            <a:chOff x="-15989125" y="-2045000"/>
            <a:chExt cx="3242325" cy="1605325"/>
          </a:xfrm>
        </p:grpSpPr>
        <p:sp>
          <p:nvSpPr>
            <p:cNvPr id="1575" name="Google Shape;1575;p48"/>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8"/>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8"/>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8"/>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8"/>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8"/>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8"/>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8"/>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48"/>
          <p:cNvGrpSpPr/>
          <p:nvPr/>
        </p:nvGrpSpPr>
        <p:grpSpPr>
          <a:xfrm rot="10800000">
            <a:off x="402634" y="440977"/>
            <a:ext cx="620942" cy="544246"/>
            <a:chOff x="9805009" y="622040"/>
            <a:chExt cx="620942" cy="544246"/>
          </a:xfrm>
        </p:grpSpPr>
        <p:sp>
          <p:nvSpPr>
            <p:cNvPr id="1584" name="Google Shape;1584;p48"/>
            <p:cNvSpPr/>
            <p:nvPr/>
          </p:nvSpPr>
          <p:spPr>
            <a:xfrm>
              <a:off x="9930671" y="8179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8"/>
            <p:cNvSpPr/>
            <p:nvPr/>
          </p:nvSpPr>
          <p:spPr>
            <a:xfrm>
              <a:off x="9805009" y="98447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8"/>
            <p:cNvSpPr/>
            <p:nvPr/>
          </p:nvSpPr>
          <p:spPr>
            <a:xfrm flipH="1" rot="-9899941">
              <a:off x="10176306" y="637409"/>
              <a:ext cx="186365" cy="513496"/>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48"/>
          <p:cNvGrpSpPr/>
          <p:nvPr/>
        </p:nvGrpSpPr>
        <p:grpSpPr>
          <a:xfrm>
            <a:off x="7729359" y="3605687"/>
            <a:ext cx="1257194" cy="1326739"/>
            <a:chOff x="7729359" y="3605687"/>
            <a:chExt cx="1257194" cy="1326739"/>
          </a:xfrm>
        </p:grpSpPr>
        <p:grpSp>
          <p:nvGrpSpPr>
            <p:cNvPr id="1588" name="Google Shape;1588;p48"/>
            <p:cNvGrpSpPr/>
            <p:nvPr/>
          </p:nvGrpSpPr>
          <p:grpSpPr>
            <a:xfrm>
              <a:off x="7729359" y="4430403"/>
              <a:ext cx="762046" cy="502023"/>
              <a:chOff x="9805009" y="817903"/>
              <a:chExt cx="762046" cy="502023"/>
            </a:xfrm>
          </p:grpSpPr>
          <p:sp>
            <p:nvSpPr>
              <p:cNvPr id="1589" name="Google Shape;1589;p48"/>
              <p:cNvSpPr/>
              <p:nvPr/>
            </p:nvSpPr>
            <p:spPr>
              <a:xfrm>
                <a:off x="9930671" y="8179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8"/>
              <p:cNvSpPr/>
              <p:nvPr/>
            </p:nvSpPr>
            <p:spPr>
              <a:xfrm>
                <a:off x="9805009" y="98447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8"/>
              <p:cNvSpPr/>
              <p:nvPr/>
            </p:nvSpPr>
            <p:spPr>
              <a:xfrm>
                <a:off x="10353050" y="98447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48"/>
            <p:cNvSpPr/>
            <p:nvPr/>
          </p:nvSpPr>
          <p:spPr>
            <a:xfrm rot="-2700000">
              <a:off x="8798444" y="3615630"/>
              <a:ext cx="124253" cy="232080"/>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3" name="Google Shape;1593;p48"/>
          <p:cNvSpPr txBox="1"/>
          <p:nvPr>
            <p:ph idx="1" type="subTitle"/>
          </p:nvPr>
        </p:nvSpPr>
        <p:spPr>
          <a:xfrm>
            <a:off x="4805450" y="2768125"/>
            <a:ext cx="3246600" cy="847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Nunito Sans"/>
                <a:ea typeface="Nunito Sans"/>
                <a:cs typeface="Nunito Sans"/>
                <a:sym typeface="Nunito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4" name="Google Shape;1594;p48"/>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1595" name="Shape 1595"/>
        <p:cNvGrpSpPr/>
        <p:nvPr/>
      </p:nvGrpSpPr>
      <p:grpSpPr>
        <a:xfrm>
          <a:off x="0" y="0"/>
          <a:ext cx="0" cy="0"/>
          <a:chOff x="0" y="0"/>
          <a:chExt cx="0" cy="0"/>
        </a:xfrm>
      </p:grpSpPr>
      <p:grpSp>
        <p:nvGrpSpPr>
          <p:cNvPr id="1596" name="Google Shape;1596;p49"/>
          <p:cNvGrpSpPr/>
          <p:nvPr/>
        </p:nvGrpSpPr>
        <p:grpSpPr>
          <a:xfrm>
            <a:off x="4205017" y="-671301"/>
            <a:ext cx="5811000" cy="6230056"/>
            <a:chOff x="4205017" y="-671301"/>
            <a:chExt cx="5811000" cy="6230056"/>
          </a:xfrm>
        </p:grpSpPr>
        <p:grpSp>
          <p:nvGrpSpPr>
            <p:cNvPr id="1597" name="Google Shape;1597;p49"/>
            <p:cNvGrpSpPr/>
            <p:nvPr/>
          </p:nvGrpSpPr>
          <p:grpSpPr>
            <a:xfrm>
              <a:off x="4205017" y="-671301"/>
              <a:ext cx="1598833" cy="1526259"/>
              <a:chOff x="3623439" y="713106"/>
              <a:chExt cx="1821409" cy="1819575"/>
            </a:xfrm>
          </p:grpSpPr>
          <p:sp>
            <p:nvSpPr>
              <p:cNvPr id="1598" name="Google Shape;1598;p4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49"/>
            <p:cNvGrpSpPr/>
            <p:nvPr/>
          </p:nvGrpSpPr>
          <p:grpSpPr>
            <a:xfrm>
              <a:off x="4567773" y="2157579"/>
              <a:ext cx="2194616" cy="2094876"/>
              <a:chOff x="3623439" y="713106"/>
              <a:chExt cx="1821409" cy="1819575"/>
            </a:xfrm>
          </p:grpSpPr>
          <p:sp>
            <p:nvSpPr>
              <p:cNvPr id="1623" name="Google Shape;1623;p4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49"/>
            <p:cNvGrpSpPr/>
            <p:nvPr/>
          </p:nvGrpSpPr>
          <p:grpSpPr>
            <a:xfrm>
              <a:off x="6715967" y="1937624"/>
              <a:ext cx="1598833" cy="1526259"/>
              <a:chOff x="3623439" y="713106"/>
              <a:chExt cx="1821409" cy="1819575"/>
            </a:xfrm>
          </p:grpSpPr>
          <p:sp>
            <p:nvSpPr>
              <p:cNvPr id="1648" name="Google Shape;1648;p4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49"/>
            <p:cNvGrpSpPr/>
            <p:nvPr/>
          </p:nvGrpSpPr>
          <p:grpSpPr>
            <a:xfrm>
              <a:off x="7821401" y="3463879"/>
              <a:ext cx="2194616" cy="2094876"/>
              <a:chOff x="3623439" y="713106"/>
              <a:chExt cx="1821409" cy="1819575"/>
            </a:xfrm>
          </p:grpSpPr>
          <p:sp>
            <p:nvSpPr>
              <p:cNvPr id="1673" name="Google Shape;1673;p4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49"/>
            <p:cNvGrpSpPr/>
            <p:nvPr/>
          </p:nvGrpSpPr>
          <p:grpSpPr>
            <a:xfrm>
              <a:off x="6533251" y="-650821"/>
              <a:ext cx="2194616" cy="2094876"/>
              <a:chOff x="3623439" y="713106"/>
              <a:chExt cx="1821409" cy="1819575"/>
            </a:xfrm>
          </p:grpSpPr>
          <p:sp>
            <p:nvSpPr>
              <p:cNvPr id="1698" name="Google Shape;1698;p4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49"/>
            <p:cNvGrpSpPr/>
            <p:nvPr/>
          </p:nvGrpSpPr>
          <p:grpSpPr>
            <a:xfrm>
              <a:off x="8046467" y="443874"/>
              <a:ext cx="1598833" cy="1526259"/>
              <a:chOff x="3623439" y="713106"/>
              <a:chExt cx="1821409" cy="1819575"/>
            </a:xfrm>
          </p:grpSpPr>
          <p:sp>
            <p:nvSpPr>
              <p:cNvPr id="1723" name="Google Shape;1723;p4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49"/>
            <p:cNvSpPr/>
            <p:nvPr/>
          </p:nvSpPr>
          <p:spPr>
            <a:xfrm>
              <a:off x="5734421" y="338005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9"/>
            <p:cNvSpPr/>
            <p:nvPr/>
          </p:nvSpPr>
          <p:spPr>
            <a:xfrm>
              <a:off x="8556709" y="244137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9"/>
            <p:cNvSpPr/>
            <p:nvPr/>
          </p:nvSpPr>
          <p:spPr>
            <a:xfrm>
              <a:off x="5099190" y="1393058"/>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9"/>
            <p:cNvSpPr/>
            <p:nvPr/>
          </p:nvSpPr>
          <p:spPr>
            <a:xfrm>
              <a:off x="8738888" y="262317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9"/>
            <p:cNvSpPr/>
            <p:nvPr/>
          </p:nvSpPr>
          <p:spPr>
            <a:xfrm rot="8999953">
              <a:off x="7482663" y="3915296"/>
              <a:ext cx="214012" cy="335460"/>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9"/>
            <p:cNvSpPr/>
            <p:nvPr/>
          </p:nvSpPr>
          <p:spPr>
            <a:xfrm>
              <a:off x="5403246" y="1360903"/>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9"/>
            <p:cNvSpPr/>
            <p:nvPr/>
          </p:nvSpPr>
          <p:spPr>
            <a:xfrm>
              <a:off x="4901071" y="4538911"/>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49"/>
          <p:cNvSpPr txBox="1"/>
          <p:nvPr>
            <p:ph idx="1" type="subTitle"/>
          </p:nvPr>
        </p:nvSpPr>
        <p:spPr>
          <a:xfrm>
            <a:off x="597325" y="1444725"/>
            <a:ext cx="3376500" cy="32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a:lvl1pPr>
            <a:lvl2pPr lvl="1" rtl="0" algn="ctr">
              <a:lnSpc>
                <a:spcPct val="100000"/>
              </a:lnSpc>
              <a:spcBef>
                <a:spcPts val="1600"/>
              </a:spcBef>
              <a:spcAft>
                <a:spcPts val="0"/>
              </a:spcAft>
              <a:buSzPts val="1400"/>
              <a:buChar char="○"/>
              <a:defRPr sz="2100"/>
            </a:lvl2pPr>
            <a:lvl3pPr lvl="2" rtl="0" algn="ctr">
              <a:lnSpc>
                <a:spcPct val="100000"/>
              </a:lnSpc>
              <a:spcBef>
                <a:spcPts val="0"/>
              </a:spcBef>
              <a:spcAft>
                <a:spcPts val="0"/>
              </a:spcAft>
              <a:buSzPts val="1400"/>
              <a:buChar char="■"/>
              <a:defRPr sz="2100"/>
            </a:lvl3pPr>
            <a:lvl4pPr lvl="3" rtl="0" algn="ctr">
              <a:lnSpc>
                <a:spcPct val="100000"/>
              </a:lnSpc>
              <a:spcBef>
                <a:spcPts val="0"/>
              </a:spcBef>
              <a:spcAft>
                <a:spcPts val="0"/>
              </a:spcAft>
              <a:buSzPts val="1400"/>
              <a:buChar char="●"/>
              <a:defRPr sz="2100"/>
            </a:lvl4pPr>
            <a:lvl5pPr lvl="4" rtl="0" algn="ctr">
              <a:lnSpc>
                <a:spcPct val="100000"/>
              </a:lnSpc>
              <a:spcBef>
                <a:spcPts val="0"/>
              </a:spcBef>
              <a:spcAft>
                <a:spcPts val="0"/>
              </a:spcAft>
              <a:buSzPts val="1400"/>
              <a:buChar char="○"/>
              <a:defRPr sz="2100"/>
            </a:lvl5pPr>
            <a:lvl6pPr lvl="5" rtl="0" algn="ctr">
              <a:lnSpc>
                <a:spcPct val="100000"/>
              </a:lnSpc>
              <a:spcBef>
                <a:spcPts val="0"/>
              </a:spcBef>
              <a:spcAft>
                <a:spcPts val="0"/>
              </a:spcAft>
              <a:buSzPts val="1400"/>
              <a:buChar char="■"/>
              <a:defRPr sz="2100"/>
            </a:lvl6pPr>
            <a:lvl7pPr lvl="6" rtl="0" algn="ctr">
              <a:lnSpc>
                <a:spcPct val="100000"/>
              </a:lnSpc>
              <a:spcBef>
                <a:spcPts val="0"/>
              </a:spcBef>
              <a:spcAft>
                <a:spcPts val="0"/>
              </a:spcAft>
              <a:buSzPts val="1400"/>
              <a:buChar char="●"/>
              <a:defRPr sz="2100"/>
            </a:lvl7pPr>
            <a:lvl8pPr lvl="7" rtl="0" algn="ctr">
              <a:lnSpc>
                <a:spcPct val="100000"/>
              </a:lnSpc>
              <a:spcBef>
                <a:spcPts val="0"/>
              </a:spcBef>
              <a:spcAft>
                <a:spcPts val="0"/>
              </a:spcAft>
              <a:buSzPts val="1400"/>
              <a:buChar char="○"/>
              <a:defRPr sz="2100"/>
            </a:lvl8pPr>
            <a:lvl9pPr lvl="8" rtl="0" algn="ctr">
              <a:lnSpc>
                <a:spcPct val="100000"/>
              </a:lnSpc>
              <a:spcBef>
                <a:spcPts val="0"/>
              </a:spcBef>
              <a:spcAft>
                <a:spcPts val="0"/>
              </a:spcAft>
              <a:buSzPts val="1400"/>
              <a:buChar char="■"/>
              <a:defRPr sz="2100"/>
            </a:lvl9pPr>
          </a:lstStyle>
          <a:p/>
        </p:txBody>
      </p:sp>
      <p:sp>
        <p:nvSpPr>
          <p:cNvPr id="1755" name="Google Shape;1755;p49"/>
          <p:cNvSpPr txBox="1"/>
          <p:nvPr>
            <p:ph type="title"/>
          </p:nvPr>
        </p:nvSpPr>
        <p:spPr>
          <a:xfrm>
            <a:off x="713100" y="497850"/>
            <a:ext cx="3854700" cy="67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2">
    <p:spTree>
      <p:nvGrpSpPr>
        <p:cNvPr id="1756" name="Shape 1756"/>
        <p:cNvGrpSpPr/>
        <p:nvPr/>
      </p:nvGrpSpPr>
      <p:grpSpPr>
        <a:xfrm>
          <a:off x="0" y="0"/>
          <a:ext cx="0" cy="0"/>
          <a:chOff x="0" y="0"/>
          <a:chExt cx="0" cy="0"/>
        </a:xfrm>
      </p:grpSpPr>
      <p:sp>
        <p:nvSpPr>
          <p:cNvPr id="1757" name="Google Shape;1757;p50"/>
          <p:cNvSpPr txBox="1"/>
          <p:nvPr>
            <p:ph type="title"/>
          </p:nvPr>
        </p:nvSpPr>
        <p:spPr>
          <a:xfrm>
            <a:off x="3470375" y="1648113"/>
            <a:ext cx="4539300" cy="519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2400"/>
              <a:buNone/>
              <a:defRPr sz="2000"/>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758" name="Google Shape;1758;p50"/>
          <p:cNvSpPr txBox="1"/>
          <p:nvPr>
            <p:ph idx="1" type="subTitle"/>
          </p:nvPr>
        </p:nvSpPr>
        <p:spPr>
          <a:xfrm>
            <a:off x="1133975" y="713100"/>
            <a:ext cx="6875700" cy="866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400"/>
              <a:buNone/>
              <a:defRPr sz="26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1759" name="Google Shape;1759;p50"/>
          <p:cNvGrpSpPr/>
          <p:nvPr/>
        </p:nvGrpSpPr>
        <p:grpSpPr>
          <a:xfrm>
            <a:off x="8430609" y="2394340"/>
            <a:ext cx="296693" cy="354834"/>
            <a:chOff x="9715584" y="528628"/>
            <a:chExt cx="296693" cy="354834"/>
          </a:xfrm>
        </p:grpSpPr>
        <p:sp>
          <p:nvSpPr>
            <p:cNvPr id="1760" name="Google Shape;1760;p50"/>
            <p:cNvSpPr/>
            <p:nvPr/>
          </p:nvSpPr>
          <p:spPr>
            <a:xfrm>
              <a:off x="9888021" y="5286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0"/>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1">
    <p:spTree>
      <p:nvGrpSpPr>
        <p:cNvPr id="1762" name="Shape 1762"/>
        <p:cNvGrpSpPr/>
        <p:nvPr/>
      </p:nvGrpSpPr>
      <p:grpSpPr>
        <a:xfrm>
          <a:off x="0" y="0"/>
          <a:ext cx="0" cy="0"/>
          <a:chOff x="0" y="0"/>
          <a:chExt cx="0" cy="0"/>
        </a:xfrm>
      </p:grpSpPr>
      <p:grpSp>
        <p:nvGrpSpPr>
          <p:cNvPr id="1763" name="Google Shape;1763;p51"/>
          <p:cNvGrpSpPr/>
          <p:nvPr/>
        </p:nvGrpSpPr>
        <p:grpSpPr>
          <a:xfrm rot="-9000314">
            <a:off x="7996244" y="-94379"/>
            <a:ext cx="1852460" cy="956999"/>
            <a:chOff x="11864475" y="682500"/>
            <a:chExt cx="2360050" cy="1219225"/>
          </a:xfrm>
        </p:grpSpPr>
        <p:sp>
          <p:nvSpPr>
            <p:cNvPr id="1764" name="Google Shape;1764;p51"/>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1"/>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1"/>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1"/>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1"/>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1"/>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1"/>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1"/>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1"/>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1"/>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1"/>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1"/>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1"/>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51"/>
          <p:cNvGrpSpPr/>
          <p:nvPr/>
        </p:nvGrpSpPr>
        <p:grpSpPr>
          <a:xfrm>
            <a:off x="317621" y="200553"/>
            <a:ext cx="790971" cy="947200"/>
            <a:chOff x="9715584" y="314328"/>
            <a:chExt cx="790971" cy="947200"/>
          </a:xfrm>
        </p:grpSpPr>
        <p:sp>
          <p:nvSpPr>
            <p:cNvPr id="1778" name="Google Shape;1778;p51"/>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1"/>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1"/>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1"/>
            <p:cNvSpPr/>
            <p:nvPr/>
          </p:nvSpPr>
          <p:spPr>
            <a:xfrm>
              <a:off x="10292550" y="7480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51"/>
          <p:cNvGrpSpPr/>
          <p:nvPr/>
        </p:nvGrpSpPr>
        <p:grpSpPr>
          <a:xfrm rot="-9000314">
            <a:off x="7693755" y="-8992"/>
            <a:ext cx="2296904" cy="1073482"/>
            <a:chOff x="11578450" y="398700"/>
            <a:chExt cx="2926275" cy="1367625"/>
          </a:xfrm>
        </p:grpSpPr>
        <p:sp>
          <p:nvSpPr>
            <p:cNvPr id="1783" name="Google Shape;1783;p51"/>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1"/>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1"/>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1"/>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1"/>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1"/>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1"/>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1"/>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1"/>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1"/>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1"/>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1"/>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5" name="Google Shape;1795;p51"/>
          <p:cNvSpPr txBox="1"/>
          <p:nvPr>
            <p:ph type="title"/>
          </p:nvPr>
        </p:nvSpPr>
        <p:spPr>
          <a:xfrm>
            <a:off x="713205" y="1944682"/>
            <a:ext cx="2307000" cy="492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500">
                <a:solidFill>
                  <a:schemeClr val="accent1"/>
                </a:solidFill>
              </a:defRPr>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1796" name="Google Shape;1796;p51"/>
          <p:cNvSpPr txBox="1"/>
          <p:nvPr>
            <p:ph idx="1" type="subTitle"/>
          </p:nvPr>
        </p:nvSpPr>
        <p:spPr>
          <a:xfrm>
            <a:off x="713098" y="2364363"/>
            <a:ext cx="2307000" cy="67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797" name="Google Shape;1797;p51"/>
          <p:cNvSpPr txBox="1"/>
          <p:nvPr>
            <p:ph idx="2" type="title"/>
          </p:nvPr>
        </p:nvSpPr>
        <p:spPr>
          <a:xfrm>
            <a:off x="6123900" y="1944682"/>
            <a:ext cx="2307000" cy="492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500">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98" name="Google Shape;1798;p51"/>
          <p:cNvSpPr txBox="1"/>
          <p:nvPr>
            <p:ph idx="3" type="subTitle"/>
          </p:nvPr>
        </p:nvSpPr>
        <p:spPr>
          <a:xfrm>
            <a:off x="6123900" y="2364363"/>
            <a:ext cx="2307000" cy="67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799" name="Google Shape;1799;p51"/>
          <p:cNvSpPr txBox="1"/>
          <p:nvPr>
            <p:ph idx="4" type="title"/>
          </p:nvPr>
        </p:nvSpPr>
        <p:spPr>
          <a:xfrm>
            <a:off x="713205" y="3547519"/>
            <a:ext cx="2307000" cy="492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500">
                <a:solidFill>
                  <a:schemeClr val="accent4"/>
                </a:solidFill>
              </a:defRPr>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1800" name="Google Shape;1800;p51"/>
          <p:cNvSpPr txBox="1"/>
          <p:nvPr>
            <p:ph idx="5" type="subTitle"/>
          </p:nvPr>
        </p:nvSpPr>
        <p:spPr>
          <a:xfrm>
            <a:off x="713098" y="3964293"/>
            <a:ext cx="2307000" cy="67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801" name="Google Shape;1801;p51"/>
          <p:cNvSpPr txBox="1"/>
          <p:nvPr>
            <p:ph idx="6" type="title"/>
          </p:nvPr>
        </p:nvSpPr>
        <p:spPr>
          <a:xfrm>
            <a:off x="6123900" y="3544767"/>
            <a:ext cx="2307000" cy="492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500">
                <a:solidFill>
                  <a:schemeClr val="accent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802" name="Google Shape;1802;p51"/>
          <p:cNvSpPr txBox="1"/>
          <p:nvPr>
            <p:ph idx="7" type="subTitle"/>
          </p:nvPr>
        </p:nvSpPr>
        <p:spPr>
          <a:xfrm>
            <a:off x="6123900" y="3964293"/>
            <a:ext cx="2307000" cy="67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803" name="Google Shape;1803;p51"/>
          <p:cNvSpPr txBox="1"/>
          <p:nvPr>
            <p:ph idx="8"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SECTION_TITLE_AND_DESCRIPTION_1_1_1">
    <p:spTree>
      <p:nvGrpSpPr>
        <p:cNvPr id="1804" name="Shape 1804"/>
        <p:cNvGrpSpPr/>
        <p:nvPr/>
      </p:nvGrpSpPr>
      <p:grpSpPr>
        <a:xfrm>
          <a:off x="0" y="0"/>
          <a:ext cx="0" cy="0"/>
          <a:chOff x="0" y="0"/>
          <a:chExt cx="0" cy="0"/>
        </a:xfrm>
      </p:grpSpPr>
      <p:grpSp>
        <p:nvGrpSpPr>
          <p:cNvPr id="1805" name="Google Shape;1805;p52"/>
          <p:cNvGrpSpPr/>
          <p:nvPr/>
        </p:nvGrpSpPr>
        <p:grpSpPr>
          <a:xfrm>
            <a:off x="5471151" y="4216667"/>
            <a:ext cx="2194616" cy="2094876"/>
            <a:chOff x="3623439" y="713106"/>
            <a:chExt cx="1821409" cy="1819575"/>
          </a:xfrm>
        </p:grpSpPr>
        <p:sp>
          <p:nvSpPr>
            <p:cNvPr id="1806" name="Google Shape;1806;p52"/>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2"/>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2"/>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2"/>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2"/>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2"/>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2"/>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2"/>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2"/>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2"/>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2"/>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2"/>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2"/>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2"/>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2"/>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2"/>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2"/>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2"/>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2"/>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2"/>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2"/>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2"/>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2"/>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2"/>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52"/>
          <p:cNvGrpSpPr/>
          <p:nvPr/>
        </p:nvGrpSpPr>
        <p:grpSpPr>
          <a:xfrm>
            <a:off x="1479726" y="4216667"/>
            <a:ext cx="2194616" cy="2094876"/>
            <a:chOff x="3623439" y="713106"/>
            <a:chExt cx="1821409" cy="1819575"/>
          </a:xfrm>
        </p:grpSpPr>
        <p:sp>
          <p:nvSpPr>
            <p:cNvPr id="1831" name="Google Shape;1831;p52"/>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2"/>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2"/>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2"/>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2"/>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2"/>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2"/>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2"/>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2"/>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2"/>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2"/>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2"/>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2"/>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2"/>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2"/>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2"/>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2"/>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2"/>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2"/>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2"/>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2"/>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2"/>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2"/>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2"/>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52"/>
          <p:cNvGrpSpPr/>
          <p:nvPr/>
        </p:nvGrpSpPr>
        <p:grpSpPr>
          <a:xfrm>
            <a:off x="6801696" y="759474"/>
            <a:ext cx="967146" cy="932952"/>
            <a:chOff x="9771659" y="748024"/>
            <a:chExt cx="967146" cy="932952"/>
          </a:xfrm>
        </p:grpSpPr>
        <p:sp>
          <p:nvSpPr>
            <p:cNvPr id="1856" name="Google Shape;1856;p52"/>
            <p:cNvSpPr/>
            <p:nvPr/>
          </p:nvSpPr>
          <p:spPr>
            <a:xfrm>
              <a:off x="9771659" y="7480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2"/>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2"/>
            <p:cNvSpPr/>
            <p:nvPr/>
          </p:nvSpPr>
          <p:spPr>
            <a:xfrm>
              <a:off x="10524800" y="13455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52"/>
          <p:cNvGrpSpPr/>
          <p:nvPr/>
        </p:nvGrpSpPr>
        <p:grpSpPr>
          <a:xfrm>
            <a:off x="1102634" y="697778"/>
            <a:ext cx="1095771" cy="882033"/>
            <a:chOff x="9486984" y="1428"/>
            <a:chExt cx="1095771" cy="882033"/>
          </a:xfrm>
        </p:grpSpPr>
        <p:sp>
          <p:nvSpPr>
            <p:cNvPr id="1860" name="Google Shape;1860;p52"/>
            <p:cNvSpPr/>
            <p:nvPr/>
          </p:nvSpPr>
          <p:spPr>
            <a:xfrm rot="-10445852">
              <a:off x="10119348" y="285306"/>
              <a:ext cx="124255" cy="232083"/>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2"/>
            <p:cNvSpPr/>
            <p:nvPr/>
          </p:nvSpPr>
          <p:spPr>
            <a:xfrm>
              <a:off x="94869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2"/>
            <p:cNvSpPr/>
            <p:nvPr/>
          </p:nvSpPr>
          <p:spPr>
            <a:xfrm>
              <a:off x="10368750" y="14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52"/>
          <p:cNvGrpSpPr/>
          <p:nvPr/>
        </p:nvGrpSpPr>
        <p:grpSpPr>
          <a:xfrm flipH="1">
            <a:off x="-1237297" y="-46115"/>
            <a:ext cx="3521489" cy="1743543"/>
            <a:chOff x="-15989125" y="-2045000"/>
            <a:chExt cx="3242325" cy="1605325"/>
          </a:xfrm>
        </p:grpSpPr>
        <p:sp>
          <p:nvSpPr>
            <p:cNvPr id="1864" name="Google Shape;1864;p52"/>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2"/>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2"/>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2"/>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2"/>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2"/>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2"/>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2"/>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52"/>
          <p:cNvGrpSpPr/>
          <p:nvPr/>
        </p:nvGrpSpPr>
        <p:grpSpPr>
          <a:xfrm>
            <a:off x="6861296" y="-46115"/>
            <a:ext cx="3521489" cy="1743543"/>
            <a:chOff x="-15989125" y="-2045000"/>
            <a:chExt cx="3242325" cy="1605325"/>
          </a:xfrm>
        </p:grpSpPr>
        <p:sp>
          <p:nvSpPr>
            <p:cNvPr id="1873" name="Google Shape;1873;p52"/>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2"/>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2"/>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2"/>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2"/>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2"/>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2"/>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2"/>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1" name="Google Shape;1881;p52"/>
          <p:cNvSpPr txBox="1"/>
          <p:nvPr>
            <p:ph idx="1" type="subTitle"/>
          </p:nvPr>
        </p:nvSpPr>
        <p:spPr>
          <a:xfrm>
            <a:off x="728700" y="2888387"/>
            <a:ext cx="2330700" cy="81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2" name="Google Shape;1882;p52"/>
          <p:cNvSpPr txBox="1"/>
          <p:nvPr>
            <p:ph type="title"/>
          </p:nvPr>
        </p:nvSpPr>
        <p:spPr>
          <a:xfrm>
            <a:off x="3406650" y="1878325"/>
            <a:ext cx="2330700" cy="62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5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83" name="Google Shape;1883;p52"/>
          <p:cNvSpPr txBox="1"/>
          <p:nvPr>
            <p:ph idx="2" type="subTitle"/>
          </p:nvPr>
        </p:nvSpPr>
        <p:spPr>
          <a:xfrm>
            <a:off x="3406650" y="2434277"/>
            <a:ext cx="2330700" cy="81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4" name="Google Shape;1884;p52"/>
          <p:cNvSpPr txBox="1"/>
          <p:nvPr>
            <p:ph idx="3" type="title"/>
          </p:nvPr>
        </p:nvSpPr>
        <p:spPr>
          <a:xfrm>
            <a:off x="6084600" y="2332435"/>
            <a:ext cx="2330700" cy="62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500">
                <a:solidFill>
                  <a:schemeClr val="dk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85" name="Google Shape;1885;p52"/>
          <p:cNvSpPr txBox="1"/>
          <p:nvPr>
            <p:ph idx="4" type="subTitle"/>
          </p:nvPr>
        </p:nvSpPr>
        <p:spPr>
          <a:xfrm>
            <a:off x="6084600" y="2888387"/>
            <a:ext cx="2330700" cy="81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6" name="Google Shape;1886;p52"/>
          <p:cNvSpPr txBox="1"/>
          <p:nvPr>
            <p:ph idx="5" type="title"/>
          </p:nvPr>
        </p:nvSpPr>
        <p:spPr>
          <a:xfrm>
            <a:off x="728700" y="2332435"/>
            <a:ext cx="2330700" cy="621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500">
                <a:solidFill>
                  <a:schemeClr val="accent4"/>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87" name="Google Shape;1887;p52"/>
          <p:cNvSpPr txBox="1"/>
          <p:nvPr>
            <p:ph idx="6" type="title"/>
          </p:nvPr>
        </p:nvSpPr>
        <p:spPr>
          <a:xfrm>
            <a:off x="2938600" y="497850"/>
            <a:ext cx="3266700" cy="11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spTree>
      <p:nvGrpSpPr>
        <p:cNvPr id="1888" name="Shape 1888"/>
        <p:cNvGrpSpPr/>
        <p:nvPr/>
      </p:nvGrpSpPr>
      <p:grpSpPr>
        <a:xfrm>
          <a:off x="0" y="0"/>
          <a:ext cx="0" cy="0"/>
          <a:chOff x="0" y="0"/>
          <a:chExt cx="0" cy="0"/>
        </a:xfrm>
      </p:grpSpPr>
      <p:sp>
        <p:nvSpPr>
          <p:cNvPr id="1889" name="Google Shape;1889;p53"/>
          <p:cNvSpPr txBox="1"/>
          <p:nvPr>
            <p:ph hasCustomPrompt="1" type="title"/>
          </p:nvPr>
        </p:nvSpPr>
        <p:spPr>
          <a:xfrm>
            <a:off x="2260365" y="713100"/>
            <a:ext cx="4623000" cy="7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890" name="Google Shape;1890;p53"/>
          <p:cNvSpPr txBox="1"/>
          <p:nvPr>
            <p:ph idx="1" type="subTitle"/>
          </p:nvPr>
        </p:nvSpPr>
        <p:spPr>
          <a:xfrm>
            <a:off x="2185342" y="1426375"/>
            <a:ext cx="4773000" cy="4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891" name="Google Shape;1891;p53"/>
          <p:cNvSpPr txBox="1"/>
          <p:nvPr>
            <p:ph hasCustomPrompt="1" idx="2" type="title"/>
          </p:nvPr>
        </p:nvSpPr>
        <p:spPr>
          <a:xfrm>
            <a:off x="2260442" y="2030460"/>
            <a:ext cx="4623000" cy="7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92" name="Google Shape;1892;p53"/>
          <p:cNvSpPr txBox="1"/>
          <p:nvPr>
            <p:ph idx="3" type="subTitle"/>
          </p:nvPr>
        </p:nvSpPr>
        <p:spPr>
          <a:xfrm>
            <a:off x="2185433" y="2743738"/>
            <a:ext cx="4773000" cy="4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3" name="Google Shape;1893;p53"/>
          <p:cNvSpPr txBox="1"/>
          <p:nvPr>
            <p:ph hasCustomPrompt="1" idx="4" type="title"/>
          </p:nvPr>
        </p:nvSpPr>
        <p:spPr>
          <a:xfrm>
            <a:off x="2260237" y="3347820"/>
            <a:ext cx="4623000" cy="78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94" name="Google Shape;1894;p53"/>
          <p:cNvSpPr txBox="1"/>
          <p:nvPr>
            <p:ph idx="5" type="subTitle"/>
          </p:nvPr>
        </p:nvSpPr>
        <p:spPr>
          <a:xfrm>
            <a:off x="2185249" y="4061100"/>
            <a:ext cx="4773000" cy="4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895" name="Google Shape;1895;p53"/>
          <p:cNvGrpSpPr/>
          <p:nvPr/>
        </p:nvGrpSpPr>
        <p:grpSpPr>
          <a:xfrm>
            <a:off x="497871" y="1894549"/>
            <a:ext cx="873117" cy="1282671"/>
            <a:chOff x="9597046" y="107974"/>
            <a:chExt cx="873117" cy="1282671"/>
          </a:xfrm>
        </p:grpSpPr>
        <p:sp>
          <p:nvSpPr>
            <p:cNvPr id="1896" name="Google Shape;1896;p53"/>
            <p:cNvSpPr/>
            <p:nvPr/>
          </p:nvSpPr>
          <p:spPr>
            <a:xfrm>
              <a:off x="9801646" y="86137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3"/>
            <p:cNvSpPr/>
            <p:nvPr/>
          </p:nvSpPr>
          <p:spPr>
            <a:xfrm>
              <a:off x="9597046" y="8010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3"/>
            <p:cNvSpPr/>
            <p:nvPr/>
          </p:nvSpPr>
          <p:spPr>
            <a:xfrm rot="-900059">
              <a:off x="10220519" y="861780"/>
              <a:ext cx="186365" cy="513496"/>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3"/>
            <p:cNvSpPr/>
            <p:nvPr/>
          </p:nvSpPr>
          <p:spPr>
            <a:xfrm rot="900059">
              <a:off x="9821472" y="129954"/>
              <a:ext cx="214005" cy="335448"/>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53"/>
          <p:cNvGrpSpPr/>
          <p:nvPr/>
        </p:nvGrpSpPr>
        <p:grpSpPr>
          <a:xfrm>
            <a:off x="7914340" y="2134458"/>
            <a:ext cx="503195" cy="1037337"/>
            <a:chOff x="9837415" y="342133"/>
            <a:chExt cx="503195" cy="1037337"/>
          </a:xfrm>
        </p:grpSpPr>
        <p:sp>
          <p:nvSpPr>
            <p:cNvPr id="1901" name="Google Shape;1901;p53"/>
            <p:cNvSpPr/>
            <p:nvPr/>
          </p:nvSpPr>
          <p:spPr>
            <a:xfrm rot="2364452">
              <a:off x="10101817" y="1134327"/>
              <a:ext cx="124255" cy="232084"/>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3"/>
            <p:cNvSpPr/>
            <p:nvPr/>
          </p:nvSpPr>
          <p:spPr>
            <a:xfrm>
              <a:off x="10214946" y="673824"/>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3"/>
            <p:cNvSpPr/>
            <p:nvPr/>
          </p:nvSpPr>
          <p:spPr>
            <a:xfrm>
              <a:off x="9837415" y="3421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53"/>
          <p:cNvGrpSpPr/>
          <p:nvPr/>
        </p:nvGrpSpPr>
        <p:grpSpPr>
          <a:xfrm rot="-8100000">
            <a:off x="7646896" y="-235616"/>
            <a:ext cx="1734220" cy="2137562"/>
            <a:chOff x="10339348" y="3256306"/>
            <a:chExt cx="1059786" cy="1306269"/>
          </a:xfrm>
        </p:grpSpPr>
        <p:sp>
          <p:nvSpPr>
            <p:cNvPr id="1905" name="Google Shape;1905;p53"/>
            <p:cNvSpPr/>
            <p:nvPr/>
          </p:nvSpPr>
          <p:spPr>
            <a:xfrm>
              <a:off x="10922615" y="3890234"/>
              <a:ext cx="89491" cy="672341"/>
            </a:xfrm>
            <a:custGeom>
              <a:rect b="b" l="l" r="r" t="t"/>
              <a:pathLst>
                <a:path extrusionOk="0" fill="none" h="53139" w="7073">
                  <a:moveTo>
                    <a:pt x="1" y="1"/>
                  </a:moveTo>
                  <a:cubicBezTo>
                    <a:pt x="7073" y="18247"/>
                    <a:pt x="6706" y="39495"/>
                    <a:pt x="1" y="53139"/>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10928106" y="4046821"/>
              <a:ext cx="162496" cy="515754"/>
            </a:xfrm>
            <a:custGeom>
              <a:rect b="b" l="l" r="r" t="t"/>
              <a:pathLst>
                <a:path extrusionOk="0" fill="none" h="40763" w="12843">
                  <a:moveTo>
                    <a:pt x="11309" y="0"/>
                  </a:moveTo>
                  <a:cubicBezTo>
                    <a:pt x="12843" y="15478"/>
                    <a:pt x="8040" y="31723"/>
                    <a:pt x="1" y="40763"/>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3"/>
            <p:cNvSpPr/>
            <p:nvPr/>
          </p:nvSpPr>
          <p:spPr>
            <a:xfrm>
              <a:off x="10715810" y="4068761"/>
              <a:ext cx="216105" cy="493814"/>
            </a:xfrm>
            <a:custGeom>
              <a:rect b="b" l="l" r="r" t="t"/>
              <a:pathLst>
                <a:path extrusionOk="0" fill="none" h="39029" w="17080">
                  <a:moveTo>
                    <a:pt x="1" y="1"/>
                  </a:moveTo>
                  <a:cubicBezTo>
                    <a:pt x="10809" y="11209"/>
                    <a:pt x="17080" y="26920"/>
                    <a:pt x="16346" y="39029"/>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3"/>
            <p:cNvSpPr/>
            <p:nvPr/>
          </p:nvSpPr>
          <p:spPr>
            <a:xfrm>
              <a:off x="10619170" y="3256736"/>
              <a:ext cx="607333" cy="606915"/>
            </a:xfrm>
            <a:custGeom>
              <a:rect b="b" l="l" r="r" t="t"/>
              <a:pathLst>
                <a:path extrusionOk="0" h="47968" w="48001">
                  <a:moveTo>
                    <a:pt x="23984" y="0"/>
                  </a:moveTo>
                  <a:cubicBezTo>
                    <a:pt x="10741" y="0"/>
                    <a:pt x="0" y="10741"/>
                    <a:pt x="0" y="23984"/>
                  </a:cubicBezTo>
                  <a:cubicBezTo>
                    <a:pt x="0" y="28487"/>
                    <a:pt x="1234" y="32690"/>
                    <a:pt x="3403" y="36293"/>
                  </a:cubicBezTo>
                  <a:cubicBezTo>
                    <a:pt x="7572" y="43298"/>
                    <a:pt x="15244" y="47968"/>
                    <a:pt x="23984" y="47968"/>
                  </a:cubicBezTo>
                  <a:cubicBezTo>
                    <a:pt x="37260" y="47968"/>
                    <a:pt x="48001" y="37227"/>
                    <a:pt x="48001" y="23984"/>
                  </a:cubicBezTo>
                  <a:cubicBezTo>
                    <a:pt x="48001" y="14778"/>
                    <a:pt x="42831" y="6805"/>
                    <a:pt x="35259" y="2802"/>
                  </a:cubicBezTo>
                  <a:cubicBezTo>
                    <a:pt x="31890" y="1001"/>
                    <a:pt x="28053" y="0"/>
                    <a:pt x="23984" y="0"/>
                  </a:cubicBez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3"/>
            <p:cNvSpPr/>
            <p:nvPr/>
          </p:nvSpPr>
          <p:spPr>
            <a:xfrm>
              <a:off x="10619170" y="3256306"/>
              <a:ext cx="489158" cy="495080"/>
            </a:xfrm>
            <a:custGeom>
              <a:rect b="b" l="l" r="r" t="t"/>
              <a:pathLst>
                <a:path extrusionOk="0" h="39129" w="38661">
                  <a:moveTo>
                    <a:pt x="23984" y="1"/>
                  </a:moveTo>
                  <a:cubicBezTo>
                    <a:pt x="10741" y="1"/>
                    <a:pt x="0" y="10742"/>
                    <a:pt x="0" y="24018"/>
                  </a:cubicBezTo>
                  <a:cubicBezTo>
                    <a:pt x="0" y="28521"/>
                    <a:pt x="1234" y="32724"/>
                    <a:pt x="3403" y="36327"/>
                  </a:cubicBezTo>
                  <a:cubicBezTo>
                    <a:pt x="6772" y="38128"/>
                    <a:pt x="10608" y="39129"/>
                    <a:pt x="14677" y="39129"/>
                  </a:cubicBezTo>
                  <a:cubicBezTo>
                    <a:pt x="27920" y="39129"/>
                    <a:pt x="38661" y="28388"/>
                    <a:pt x="38661" y="15145"/>
                  </a:cubicBezTo>
                  <a:cubicBezTo>
                    <a:pt x="38661" y="10642"/>
                    <a:pt x="37393" y="6406"/>
                    <a:pt x="35259" y="2803"/>
                  </a:cubicBezTo>
                  <a:cubicBezTo>
                    <a:pt x="31890" y="1035"/>
                    <a:pt x="28053" y="1"/>
                    <a:pt x="23984"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3"/>
            <p:cNvSpPr/>
            <p:nvPr/>
          </p:nvSpPr>
          <p:spPr>
            <a:xfrm>
              <a:off x="10889276" y="3834525"/>
              <a:ext cx="67122" cy="71335"/>
            </a:xfrm>
            <a:custGeom>
              <a:rect b="b" l="l" r="r" t="t"/>
              <a:pathLst>
                <a:path extrusionOk="0" h="5638" w="5305">
                  <a:moveTo>
                    <a:pt x="2636" y="0"/>
                  </a:moveTo>
                  <a:lnTo>
                    <a:pt x="968" y="2402"/>
                  </a:lnTo>
                  <a:cubicBezTo>
                    <a:pt x="1" y="3770"/>
                    <a:pt x="968" y="5638"/>
                    <a:pt x="2636" y="5638"/>
                  </a:cubicBezTo>
                  <a:cubicBezTo>
                    <a:pt x="4304" y="5638"/>
                    <a:pt x="5304" y="3770"/>
                    <a:pt x="4337" y="2402"/>
                  </a:cubicBezTo>
                  <a:lnTo>
                    <a:pt x="2636" y="0"/>
                  </a:ln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3"/>
            <p:cNvSpPr/>
            <p:nvPr/>
          </p:nvSpPr>
          <p:spPr>
            <a:xfrm>
              <a:off x="10896880" y="3551691"/>
              <a:ext cx="502254" cy="483654"/>
            </a:xfrm>
            <a:custGeom>
              <a:rect b="b" l="l" r="r" t="t"/>
              <a:pathLst>
                <a:path extrusionOk="0" h="38226" w="39696">
                  <a:moveTo>
                    <a:pt x="19321" y="0"/>
                  </a:moveTo>
                  <a:cubicBezTo>
                    <a:pt x="10956" y="0"/>
                    <a:pt x="3292" y="5554"/>
                    <a:pt x="934" y="14015"/>
                  </a:cubicBezTo>
                  <a:cubicBezTo>
                    <a:pt x="0" y="17317"/>
                    <a:pt x="33" y="20687"/>
                    <a:pt x="801" y="23789"/>
                  </a:cubicBezTo>
                  <a:cubicBezTo>
                    <a:pt x="2435" y="30227"/>
                    <a:pt x="7372" y="35597"/>
                    <a:pt x="14244" y="37532"/>
                  </a:cubicBezTo>
                  <a:cubicBezTo>
                    <a:pt x="15948" y="38001"/>
                    <a:pt x="17662" y="38225"/>
                    <a:pt x="19348" y="38225"/>
                  </a:cubicBezTo>
                  <a:cubicBezTo>
                    <a:pt x="27723" y="38225"/>
                    <a:pt x="35400" y="32692"/>
                    <a:pt x="37760" y="24222"/>
                  </a:cubicBezTo>
                  <a:cubicBezTo>
                    <a:pt x="39695" y="17217"/>
                    <a:pt x="37460" y="10046"/>
                    <a:pt x="32590" y="5342"/>
                  </a:cubicBezTo>
                  <a:cubicBezTo>
                    <a:pt x="30388" y="3207"/>
                    <a:pt x="27620" y="1573"/>
                    <a:pt x="24451" y="706"/>
                  </a:cubicBezTo>
                  <a:cubicBezTo>
                    <a:pt x="22738" y="228"/>
                    <a:pt x="21015" y="0"/>
                    <a:pt x="19321"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3"/>
            <p:cNvSpPr/>
            <p:nvPr/>
          </p:nvSpPr>
          <p:spPr>
            <a:xfrm>
              <a:off x="10896880" y="3551653"/>
              <a:ext cx="422480" cy="368466"/>
            </a:xfrm>
            <a:custGeom>
              <a:rect b="b" l="l" r="r" t="t"/>
              <a:pathLst>
                <a:path extrusionOk="0" h="29122" w="33391">
                  <a:moveTo>
                    <a:pt x="19303" y="1"/>
                  </a:moveTo>
                  <a:cubicBezTo>
                    <a:pt x="10945" y="1"/>
                    <a:pt x="3290" y="5530"/>
                    <a:pt x="934" y="13985"/>
                  </a:cubicBezTo>
                  <a:cubicBezTo>
                    <a:pt x="0" y="17320"/>
                    <a:pt x="33" y="20656"/>
                    <a:pt x="801" y="23792"/>
                  </a:cubicBezTo>
                  <a:cubicBezTo>
                    <a:pt x="3036" y="25927"/>
                    <a:pt x="5771" y="27528"/>
                    <a:pt x="8973" y="28428"/>
                  </a:cubicBezTo>
                  <a:cubicBezTo>
                    <a:pt x="10672" y="28898"/>
                    <a:pt x="12382" y="29122"/>
                    <a:pt x="14066" y="29122"/>
                  </a:cubicBezTo>
                  <a:cubicBezTo>
                    <a:pt x="22429" y="29122"/>
                    <a:pt x="30130" y="23588"/>
                    <a:pt x="32490" y="15119"/>
                  </a:cubicBezTo>
                  <a:cubicBezTo>
                    <a:pt x="33391" y="11816"/>
                    <a:pt x="33391" y="8447"/>
                    <a:pt x="32590" y="5345"/>
                  </a:cubicBezTo>
                  <a:cubicBezTo>
                    <a:pt x="30388" y="3210"/>
                    <a:pt x="27620" y="1576"/>
                    <a:pt x="24451" y="709"/>
                  </a:cubicBezTo>
                  <a:cubicBezTo>
                    <a:pt x="22732" y="229"/>
                    <a:pt x="21003" y="1"/>
                    <a:pt x="19303"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3"/>
            <p:cNvSpPr/>
            <p:nvPr/>
          </p:nvSpPr>
          <p:spPr>
            <a:xfrm>
              <a:off x="11047128" y="4003765"/>
              <a:ext cx="50825" cy="55709"/>
            </a:xfrm>
            <a:custGeom>
              <a:rect b="b" l="l" r="r" t="t"/>
              <a:pathLst>
                <a:path extrusionOk="0" h="4403" w="4017">
                  <a:moveTo>
                    <a:pt x="2836" y="1"/>
                  </a:moveTo>
                  <a:lnTo>
                    <a:pt x="1034" y="1502"/>
                  </a:lnTo>
                  <a:cubicBezTo>
                    <a:pt x="0" y="2336"/>
                    <a:pt x="367" y="3970"/>
                    <a:pt x="1635" y="4337"/>
                  </a:cubicBezTo>
                  <a:cubicBezTo>
                    <a:pt x="1793" y="4382"/>
                    <a:pt x="1949" y="4403"/>
                    <a:pt x="2100" y="4403"/>
                  </a:cubicBezTo>
                  <a:cubicBezTo>
                    <a:pt x="3189" y="4403"/>
                    <a:pt x="4017" y="3315"/>
                    <a:pt x="3636" y="2202"/>
                  </a:cubicBezTo>
                  <a:lnTo>
                    <a:pt x="2836"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10339348" y="3584537"/>
              <a:ext cx="549523" cy="483667"/>
            </a:xfrm>
            <a:custGeom>
              <a:rect b="b" l="l" r="r" t="t"/>
              <a:pathLst>
                <a:path extrusionOk="0" h="38227" w="43432">
                  <a:moveTo>
                    <a:pt x="21671" y="1"/>
                  </a:moveTo>
                  <a:cubicBezTo>
                    <a:pt x="19220" y="1"/>
                    <a:pt x="16733" y="475"/>
                    <a:pt x="14344" y="1479"/>
                  </a:cubicBezTo>
                  <a:cubicBezTo>
                    <a:pt x="4604" y="5582"/>
                    <a:pt x="0" y="16756"/>
                    <a:pt x="4103" y="26497"/>
                  </a:cubicBezTo>
                  <a:cubicBezTo>
                    <a:pt x="4971" y="28565"/>
                    <a:pt x="6171" y="30433"/>
                    <a:pt x="7606" y="32000"/>
                  </a:cubicBezTo>
                  <a:cubicBezTo>
                    <a:pt x="11236" y="35973"/>
                    <a:pt x="16382" y="38227"/>
                    <a:pt x="21728" y="38227"/>
                  </a:cubicBezTo>
                  <a:cubicBezTo>
                    <a:pt x="24193" y="38227"/>
                    <a:pt x="26700" y="37748"/>
                    <a:pt x="29121" y="36737"/>
                  </a:cubicBezTo>
                  <a:cubicBezTo>
                    <a:pt x="38828" y="32668"/>
                    <a:pt x="43431" y="21460"/>
                    <a:pt x="39328" y="11719"/>
                  </a:cubicBezTo>
                  <a:cubicBezTo>
                    <a:pt x="37194" y="6616"/>
                    <a:pt x="33091" y="2946"/>
                    <a:pt x="28287" y="1178"/>
                  </a:cubicBezTo>
                  <a:cubicBezTo>
                    <a:pt x="26185" y="408"/>
                    <a:pt x="23944" y="1"/>
                    <a:pt x="21671" y="1"/>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3"/>
            <p:cNvSpPr/>
            <p:nvPr/>
          </p:nvSpPr>
          <p:spPr>
            <a:xfrm>
              <a:off x="10339765" y="3584537"/>
              <a:ext cx="453301" cy="419430"/>
            </a:xfrm>
            <a:custGeom>
              <a:rect b="b" l="l" r="r" t="t"/>
              <a:pathLst>
                <a:path extrusionOk="0" h="33150" w="35827">
                  <a:moveTo>
                    <a:pt x="21638" y="1"/>
                  </a:moveTo>
                  <a:cubicBezTo>
                    <a:pt x="19187" y="1"/>
                    <a:pt x="16700" y="475"/>
                    <a:pt x="14311" y="1479"/>
                  </a:cubicBezTo>
                  <a:cubicBezTo>
                    <a:pt x="4571" y="5582"/>
                    <a:pt x="1" y="16756"/>
                    <a:pt x="4070" y="26497"/>
                  </a:cubicBezTo>
                  <a:cubicBezTo>
                    <a:pt x="4938" y="28565"/>
                    <a:pt x="6138" y="30433"/>
                    <a:pt x="7573" y="32000"/>
                  </a:cubicBezTo>
                  <a:cubicBezTo>
                    <a:pt x="9664" y="32751"/>
                    <a:pt x="11885" y="33150"/>
                    <a:pt x="14137" y="33150"/>
                  </a:cubicBezTo>
                  <a:cubicBezTo>
                    <a:pt x="16591" y="33150"/>
                    <a:pt x="19082" y="32676"/>
                    <a:pt x="21483" y="31667"/>
                  </a:cubicBezTo>
                  <a:cubicBezTo>
                    <a:pt x="31223" y="27564"/>
                    <a:pt x="35826" y="16389"/>
                    <a:pt x="31723" y="6649"/>
                  </a:cubicBezTo>
                  <a:cubicBezTo>
                    <a:pt x="30856" y="4581"/>
                    <a:pt x="29689" y="2746"/>
                    <a:pt x="28254" y="1178"/>
                  </a:cubicBezTo>
                  <a:cubicBezTo>
                    <a:pt x="26152" y="408"/>
                    <a:pt x="23911" y="1"/>
                    <a:pt x="21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3"/>
            <p:cNvSpPr/>
            <p:nvPr/>
          </p:nvSpPr>
          <p:spPr>
            <a:xfrm>
              <a:off x="10689404" y="4027817"/>
              <a:ext cx="48371" cy="54089"/>
            </a:xfrm>
            <a:custGeom>
              <a:rect b="b" l="l" r="r" t="t"/>
              <a:pathLst>
                <a:path extrusionOk="0" h="4275" w="3823">
                  <a:moveTo>
                    <a:pt x="720" y="1"/>
                  </a:moveTo>
                  <a:lnTo>
                    <a:pt x="220" y="2269"/>
                  </a:lnTo>
                  <a:cubicBezTo>
                    <a:pt x="0" y="3340"/>
                    <a:pt x="843" y="4275"/>
                    <a:pt x="1836" y="4275"/>
                  </a:cubicBezTo>
                  <a:cubicBezTo>
                    <a:pt x="2049" y="4275"/>
                    <a:pt x="2270" y="4232"/>
                    <a:pt x="2488" y="4137"/>
                  </a:cubicBezTo>
                  <a:cubicBezTo>
                    <a:pt x="3689" y="3637"/>
                    <a:pt x="3822" y="1969"/>
                    <a:pt x="2722" y="1235"/>
                  </a:cubicBezTo>
                  <a:lnTo>
                    <a:pt x="720"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11001124" y="3594583"/>
              <a:ext cx="81469" cy="68260"/>
            </a:xfrm>
            <a:custGeom>
              <a:rect b="b" l="l" r="r" t="t"/>
              <a:pathLst>
                <a:path extrusionOk="0" h="5395" w="6439">
                  <a:moveTo>
                    <a:pt x="4941" y="0"/>
                  </a:moveTo>
                  <a:cubicBezTo>
                    <a:pt x="4134" y="0"/>
                    <a:pt x="3029" y="517"/>
                    <a:pt x="2035" y="1418"/>
                  </a:cubicBezTo>
                  <a:cubicBezTo>
                    <a:pt x="634" y="2719"/>
                    <a:pt x="0" y="4354"/>
                    <a:pt x="667" y="5054"/>
                  </a:cubicBezTo>
                  <a:cubicBezTo>
                    <a:pt x="867" y="5285"/>
                    <a:pt x="1172" y="5394"/>
                    <a:pt x="1540" y="5394"/>
                  </a:cubicBezTo>
                  <a:cubicBezTo>
                    <a:pt x="2342" y="5394"/>
                    <a:pt x="3443" y="4879"/>
                    <a:pt x="4403" y="3987"/>
                  </a:cubicBezTo>
                  <a:cubicBezTo>
                    <a:pt x="5838" y="2686"/>
                    <a:pt x="6438" y="1052"/>
                    <a:pt x="5804" y="318"/>
                  </a:cubicBezTo>
                  <a:cubicBezTo>
                    <a:pt x="5599" y="102"/>
                    <a:pt x="5300" y="0"/>
                    <a:pt x="4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3"/>
            <p:cNvSpPr/>
            <p:nvPr/>
          </p:nvSpPr>
          <p:spPr>
            <a:xfrm>
              <a:off x="10719188" y="3355602"/>
              <a:ext cx="81887" cy="68159"/>
            </a:xfrm>
            <a:custGeom>
              <a:rect b="b" l="l" r="r" t="t"/>
              <a:pathLst>
                <a:path extrusionOk="0" h="5387" w="6472">
                  <a:moveTo>
                    <a:pt x="4918" y="1"/>
                  </a:moveTo>
                  <a:cubicBezTo>
                    <a:pt x="4113" y="1"/>
                    <a:pt x="3019" y="501"/>
                    <a:pt x="2036" y="1393"/>
                  </a:cubicBezTo>
                  <a:cubicBezTo>
                    <a:pt x="635" y="2727"/>
                    <a:pt x="1" y="4362"/>
                    <a:pt x="668" y="5062"/>
                  </a:cubicBezTo>
                  <a:cubicBezTo>
                    <a:pt x="876" y="5281"/>
                    <a:pt x="1183" y="5386"/>
                    <a:pt x="1548" y="5386"/>
                  </a:cubicBezTo>
                  <a:cubicBezTo>
                    <a:pt x="2352" y="5386"/>
                    <a:pt x="3441" y="4879"/>
                    <a:pt x="4404" y="3961"/>
                  </a:cubicBezTo>
                  <a:cubicBezTo>
                    <a:pt x="5838" y="2661"/>
                    <a:pt x="6472" y="1026"/>
                    <a:pt x="5805" y="326"/>
                  </a:cubicBezTo>
                  <a:cubicBezTo>
                    <a:pt x="5595" y="105"/>
                    <a:pt x="5287" y="1"/>
                    <a:pt x="49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53"/>
          <p:cNvGrpSpPr/>
          <p:nvPr/>
        </p:nvGrpSpPr>
        <p:grpSpPr>
          <a:xfrm rot="2700000">
            <a:off x="-228654" y="3260246"/>
            <a:ext cx="1734220" cy="2137562"/>
            <a:chOff x="10339348" y="3256306"/>
            <a:chExt cx="1059786" cy="1306269"/>
          </a:xfrm>
        </p:grpSpPr>
        <p:sp>
          <p:nvSpPr>
            <p:cNvPr id="1920" name="Google Shape;1920;p53"/>
            <p:cNvSpPr/>
            <p:nvPr/>
          </p:nvSpPr>
          <p:spPr>
            <a:xfrm>
              <a:off x="10922615" y="3890234"/>
              <a:ext cx="89491" cy="672341"/>
            </a:xfrm>
            <a:custGeom>
              <a:rect b="b" l="l" r="r" t="t"/>
              <a:pathLst>
                <a:path extrusionOk="0" fill="none" h="53139" w="7073">
                  <a:moveTo>
                    <a:pt x="1" y="1"/>
                  </a:moveTo>
                  <a:cubicBezTo>
                    <a:pt x="7073" y="18247"/>
                    <a:pt x="6706" y="39495"/>
                    <a:pt x="1" y="53139"/>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10928106" y="4046821"/>
              <a:ext cx="162496" cy="515754"/>
            </a:xfrm>
            <a:custGeom>
              <a:rect b="b" l="l" r="r" t="t"/>
              <a:pathLst>
                <a:path extrusionOk="0" fill="none" h="40763" w="12843">
                  <a:moveTo>
                    <a:pt x="11309" y="0"/>
                  </a:moveTo>
                  <a:cubicBezTo>
                    <a:pt x="12843" y="15478"/>
                    <a:pt x="8040" y="31723"/>
                    <a:pt x="1" y="40763"/>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3"/>
            <p:cNvSpPr/>
            <p:nvPr/>
          </p:nvSpPr>
          <p:spPr>
            <a:xfrm>
              <a:off x="10715810" y="4068761"/>
              <a:ext cx="216105" cy="493814"/>
            </a:xfrm>
            <a:custGeom>
              <a:rect b="b" l="l" r="r" t="t"/>
              <a:pathLst>
                <a:path extrusionOk="0" fill="none" h="39029" w="17080">
                  <a:moveTo>
                    <a:pt x="1" y="1"/>
                  </a:moveTo>
                  <a:cubicBezTo>
                    <a:pt x="10809" y="11209"/>
                    <a:pt x="17080" y="26920"/>
                    <a:pt x="16346" y="39029"/>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3"/>
            <p:cNvSpPr/>
            <p:nvPr/>
          </p:nvSpPr>
          <p:spPr>
            <a:xfrm>
              <a:off x="10619170" y="3256736"/>
              <a:ext cx="607333" cy="606915"/>
            </a:xfrm>
            <a:custGeom>
              <a:rect b="b" l="l" r="r" t="t"/>
              <a:pathLst>
                <a:path extrusionOk="0" h="47968" w="48001">
                  <a:moveTo>
                    <a:pt x="23984" y="0"/>
                  </a:moveTo>
                  <a:cubicBezTo>
                    <a:pt x="10741" y="0"/>
                    <a:pt x="0" y="10741"/>
                    <a:pt x="0" y="23984"/>
                  </a:cubicBezTo>
                  <a:cubicBezTo>
                    <a:pt x="0" y="28487"/>
                    <a:pt x="1234" y="32690"/>
                    <a:pt x="3403" y="36293"/>
                  </a:cubicBezTo>
                  <a:cubicBezTo>
                    <a:pt x="7572" y="43298"/>
                    <a:pt x="15244" y="47968"/>
                    <a:pt x="23984" y="47968"/>
                  </a:cubicBezTo>
                  <a:cubicBezTo>
                    <a:pt x="37260" y="47968"/>
                    <a:pt x="48001" y="37227"/>
                    <a:pt x="48001" y="23984"/>
                  </a:cubicBezTo>
                  <a:cubicBezTo>
                    <a:pt x="48001" y="14778"/>
                    <a:pt x="42831" y="6805"/>
                    <a:pt x="35259" y="2802"/>
                  </a:cubicBezTo>
                  <a:cubicBezTo>
                    <a:pt x="31890" y="1001"/>
                    <a:pt x="28053" y="0"/>
                    <a:pt x="23984" y="0"/>
                  </a:cubicBez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3"/>
            <p:cNvSpPr/>
            <p:nvPr/>
          </p:nvSpPr>
          <p:spPr>
            <a:xfrm>
              <a:off x="10619170" y="3256306"/>
              <a:ext cx="489158" cy="495080"/>
            </a:xfrm>
            <a:custGeom>
              <a:rect b="b" l="l" r="r" t="t"/>
              <a:pathLst>
                <a:path extrusionOk="0" h="39129" w="38661">
                  <a:moveTo>
                    <a:pt x="23984" y="1"/>
                  </a:moveTo>
                  <a:cubicBezTo>
                    <a:pt x="10741" y="1"/>
                    <a:pt x="0" y="10742"/>
                    <a:pt x="0" y="24018"/>
                  </a:cubicBezTo>
                  <a:cubicBezTo>
                    <a:pt x="0" y="28521"/>
                    <a:pt x="1234" y="32724"/>
                    <a:pt x="3403" y="36327"/>
                  </a:cubicBezTo>
                  <a:cubicBezTo>
                    <a:pt x="6772" y="38128"/>
                    <a:pt x="10608" y="39129"/>
                    <a:pt x="14677" y="39129"/>
                  </a:cubicBezTo>
                  <a:cubicBezTo>
                    <a:pt x="27920" y="39129"/>
                    <a:pt x="38661" y="28388"/>
                    <a:pt x="38661" y="15145"/>
                  </a:cubicBezTo>
                  <a:cubicBezTo>
                    <a:pt x="38661" y="10642"/>
                    <a:pt x="37393" y="6406"/>
                    <a:pt x="35259" y="2803"/>
                  </a:cubicBezTo>
                  <a:cubicBezTo>
                    <a:pt x="31890" y="1035"/>
                    <a:pt x="28053" y="1"/>
                    <a:pt x="23984"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10889276" y="3834525"/>
              <a:ext cx="67122" cy="71335"/>
            </a:xfrm>
            <a:custGeom>
              <a:rect b="b" l="l" r="r" t="t"/>
              <a:pathLst>
                <a:path extrusionOk="0" h="5638" w="5305">
                  <a:moveTo>
                    <a:pt x="2636" y="0"/>
                  </a:moveTo>
                  <a:lnTo>
                    <a:pt x="968" y="2402"/>
                  </a:lnTo>
                  <a:cubicBezTo>
                    <a:pt x="1" y="3770"/>
                    <a:pt x="968" y="5638"/>
                    <a:pt x="2636" y="5638"/>
                  </a:cubicBezTo>
                  <a:cubicBezTo>
                    <a:pt x="4304" y="5638"/>
                    <a:pt x="5304" y="3770"/>
                    <a:pt x="4337" y="2402"/>
                  </a:cubicBezTo>
                  <a:lnTo>
                    <a:pt x="2636" y="0"/>
                  </a:ln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3"/>
            <p:cNvSpPr/>
            <p:nvPr/>
          </p:nvSpPr>
          <p:spPr>
            <a:xfrm>
              <a:off x="10896880" y="3551691"/>
              <a:ext cx="502254" cy="483654"/>
            </a:xfrm>
            <a:custGeom>
              <a:rect b="b" l="l" r="r" t="t"/>
              <a:pathLst>
                <a:path extrusionOk="0" h="38226" w="39696">
                  <a:moveTo>
                    <a:pt x="19321" y="0"/>
                  </a:moveTo>
                  <a:cubicBezTo>
                    <a:pt x="10956" y="0"/>
                    <a:pt x="3292" y="5554"/>
                    <a:pt x="934" y="14015"/>
                  </a:cubicBezTo>
                  <a:cubicBezTo>
                    <a:pt x="0" y="17317"/>
                    <a:pt x="33" y="20687"/>
                    <a:pt x="801" y="23789"/>
                  </a:cubicBezTo>
                  <a:cubicBezTo>
                    <a:pt x="2435" y="30227"/>
                    <a:pt x="7372" y="35597"/>
                    <a:pt x="14244" y="37532"/>
                  </a:cubicBezTo>
                  <a:cubicBezTo>
                    <a:pt x="15948" y="38001"/>
                    <a:pt x="17662" y="38225"/>
                    <a:pt x="19348" y="38225"/>
                  </a:cubicBezTo>
                  <a:cubicBezTo>
                    <a:pt x="27723" y="38225"/>
                    <a:pt x="35400" y="32692"/>
                    <a:pt x="37760" y="24222"/>
                  </a:cubicBezTo>
                  <a:cubicBezTo>
                    <a:pt x="39695" y="17217"/>
                    <a:pt x="37460" y="10046"/>
                    <a:pt x="32590" y="5342"/>
                  </a:cubicBezTo>
                  <a:cubicBezTo>
                    <a:pt x="30388" y="3207"/>
                    <a:pt x="27620" y="1573"/>
                    <a:pt x="24451" y="706"/>
                  </a:cubicBezTo>
                  <a:cubicBezTo>
                    <a:pt x="22738" y="228"/>
                    <a:pt x="21015" y="0"/>
                    <a:pt x="19321"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3"/>
            <p:cNvSpPr/>
            <p:nvPr/>
          </p:nvSpPr>
          <p:spPr>
            <a:xfrm>
              <a:off x="10896880" y="3551653"/>
              <a:ext cx="422480" cy="368466"/>
            </a:xfrm>
            <a:custGeom>
              <a:rect b="b" l="l" r="r" t="t"/>
              <a:pathLst>
                <a:path extrusionOk="0" h="29122" w="33391">
                  <a:moveTo>
                    <a:pt x="19303" y="1"/>
                  </a:moveTo>
                  <a:cubicBezTo>
                    <a:pt x="10945" y="1"/>
                    <a:pt x="3290" y="5530"/>
                    <a:pt x="934" y="13985"/>
                  </a:cubicBezTo>
                  <a:cubicBezTo>
                    <a:pt x="0" y="17320"/>
                    <a:pt x="33" y="20656"/>
                    <a:pt x="801" y="23792"/>
                  </a:cubicBezTo>
                  <a:cubicBezTo>
                    <a:pt x="3036" y="25927"/>
                    <a:pt x="5771" y="27528"/>
                    <a:pt x="8973" y="28428"/>
                  </a:cubicBezTo>
                  <a:cubicBezTo>
                    <a:pt x="10672" y="28898"/>
                    <a:pt x="12382" y="29122"/>
                    <a:pt x="14066" y="29122"/>
                  </a:cubicBezTo>
                  <a:cubicBezTo>
                    <a:pt x="22429" y="29122"/>
                    <a:pt x="30130" y="23588"/>
                    <a:pt x="32490" y="15119"/>
                  </a:cubicBezTo>
                  <a:cubicBezTo>
                    <a:pt x="33391" y="11816"/>
                    <a:pt x="33391" y="8447"/>
                    <a:pt x="32590" y="5345"/>
                  </a:cubicBezTo>
                  <a:cubicBezTo>
                    <a:pt x="30388" y="3210"/>
                    <a:pt x="27620" y="1576"/>
                    <a:pt x="24451" y="709"/>
                  </a:cubicBezTo>
                  <a:cubicBezTo>
                    <a:pt x="22732" y="229"/>
                    <a:pt x="21003" y="1"/>
                    <a:pt x="19303"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11047128" y="4003765"/>
              <a:ext cx="50825" cy="55709"/>
            </a:xfrm>
            <a:custGeom>
              <a:rect b="b" l="l" r="r" t="t"/>
              <a:pathLst>
                <a:path extrusionOk="0" h="4403" w="4017">
                  <a:moveTo>
                    <a:pt x="2836" y="1"/>
                  </a:moveTo>
                  <a:lnTo>
                    <a:pt x="1034" y="1502"/>
                  </a:lnTo>
                  <a:cubicBezTo>
                    <a:pt x="0" y="2336"/>
                    <a:pt x="367" y="3970"/>
                    <a:pt x="1635" y="4337"/>
                  </a:cubicBezTo>
                  <a:cubicBezTo>
                    <a:pt x="1793" y="4382"/>
                    <a:pt x="1949" y="4403"/>
                    <a:pt x="2100" y="4403"/>
                  </a:cubicBezTo>
                  <a:cubicBezTo>
                    <a:pt x="3189" y="4403"/>
                    <a:pt x="4017" y="3315"/>
                    <a:pt x="3636" y="2202"/>
                  </a:cubicBezTo>
                  <a:lnTo>
                    <a:pt x="2836"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3"/>
            <p:cNvSpPr/>
            <p:nvPr/>
          </p:nvSpPr>
          <p:spPr>
            <a:xfrm>
              <a:off x="10339348" y="3584537"/>
              <a:ext cx="549523" cy="483667"/>
            </a:xfrm>
            <a:custGeom>
              <a:rect b="b" l="l" r="r" t="t"/>
              <a:pathLst>
                <a:path extrusionOk="0" h="38227" w="43432">
                  <a:moveTo>
                    <a:pt x="21671" y="1"/>
                  </a:moveTo>
                  <a:cubicBezTo>
                    <a:pt x="19220" y="1"/>
                    <a:pt x="16733" y="475"/>
                    <a:pt x="14344" y="1479"/>
                  </a:cubicBezTo>
                  <a:cubicBezTo>
                    <a:pt x="4604" y="5582"/>
                    <a:pt x="0" y="16756"/>
                    <a:pt x="4103" y="26497"/>
                  </a:cubicBezTo>
                  <a:cubicBezTo>
                    <a:pt x="4971" y="28565"/>
                    <a:pt x="6171" y="30433"/>
                    <a:pt x="7606" y="32000"/>
                  </a:cubicBezTo>
                  <a:cubicBezTo>
                    <a:pt x="11236" y="35973"/>
                    <a:pt x="16382" y="38227"/>
                    <a:pt x="21728" y="38227"/>
                  </a:cubicBezTo>
                  <a:cubicBezTo>
                    <a:pt x="24193" y="38227"/>
                    <a:pt x="26700" y="37748"/>
                    <a:pt x="29121" y="36737"/>
                  </a:cubicBezTo>
                  <a:cubicBezTo>
                    <a:pt x="38828" y="32668"/>
                    <a:pt x="43431" y="21460"/>
                    <a:pt x="39328" y="11719"/>
                  </a:cubicBezTo>
                  <a:cubicBezTo>
                    <a:pt x="37194" y="6616"/>
                    <a:pt x="33091" y="2946"/>
                    <a:pt x="28287" y="1178"/>
                  </a:cubicBezTo>
                  <a:cubicBezTo>
                    <a:pt x="26185" y="408"/>
                    <a:pt x="23944" y="1"/>
                    <a:pt x="21671" y="1"/>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3"/>
            <p:cNvSpPr/>
            <p:nvPr/>
          </p:nvSpPr>
          <p:spPr>
            <a:xfrm>
              <a:off x="10339765" y="3584537"/>
              <a:ext cx="453301" cy="419430"/>
            </a:xfrm>
            <a:custGeom>
              <a:rect b="b" l="l" r="r" t="t"/>
              <a:pathLst>
                <a:path extrusionOk="0" h="33150" w="35827">
                  <a:moveTo>
                    <a:pt x="21638" y="1"/>
                  </a:moveTo>
                  <a:cubicBezTo>
                    <a:pt x="19187" y="1"/>
                    <a:pt x="16700" y="475"/>
                    <a:pt x="14311" y="1479"/>
                  </a:cubicBezTo>
                  <a:cubicBezTo>
                    <a:pt x="4571" y="5582"/>
                    <a:pt x="1" y="16756"/>
                    <a:pt x="4070" y="26497"/>
                  </a:cubicBezTo>
                  <a:cubicBezTo>
                    <a:pt x="4938" y="28565"/>
                    <a:pt x="6138" y="30433"/>
                    <a:pt x="7573" y="32000"/>
                  </a:cubicBezTo>
                  <a:cubicBezTo>
                    <a:pt x="9664" y="32751"/>
                    <a:pt x="11885" y="33150"/>
                    <a:pt x="14137" y="33150"/>
                  </a:cubicBezTo>
                  <a:cubicBezTo>
                    <a:pt x="16591" y="33150"/>
                    <a:pt x="19082" y="32676"/>
                    <a:pt x="21483" y="31667"/>
                  </a:cubicBezTo>
                  <a:cubicBezTo>
                    <a:pt x="31223" y="27564"/>
                    <a:pt x="35826" y="16389"/>
                    <a:pt x="31723" y="6649"/>
                  </a:cubicBezTo>
                  <a:cubicBezTo>
                    <a:pt x="30856" y="4581"/>
                    <a:pt x="29689" y="2746"/>
                    <a:pt x="28254" y="1178"/>
                  </a:cubicBezTo>
                  <a:cubicBezTo>
                    <a:pt x="26152" y="408"/>
                    <a:pt x="23911" y="1"/>
                    <a:pt x="21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3"/>
            <p:cNvSpPr/>
            <p:nvPr/>
          </p:nvSpPr>
          <p:spPr>
            <a:xfrm>
              <a:off x="10689404" y="4027817"/>
              <a:ext cx="48371" cy="54089"/>
            </a:xfrm>
            <a:custGeom>
              <a:rect b="b" l="l" r="r" t="t"/>
              <a:pathLst>
                <a:path extrusionOk="0" h="4275" w="3823">
                  <a:moveTo>
                    <a:pt x="720" y="1"/>
                  </a:moveTo>
                  <a:lnTo>
                    <a:pt x="220" y="2269"/>
                  </a:lnTo>
                  <a:cubicBezTo>
                    <a:pt x="0" y="3340"/>
                    <a:pt x="843" y="4275"/>
                    <a:pt x="1836" y="4275"/>
                  </a:cubicBezTo>
                  <a:cubicBezTo>
                    <a:pt x="2049" y="4275"/>
                    <a:pt x="2270" y="4232"/>
                    <a:pt x="2488" y="4137"/>
                  </a:cubicBezTo>
                  <a:cubicBezTo>
                    <a:pt x="3689" y="3637"/>
                    <a:pt x="3822" y="1969"/>
                    <a:pt x="2722" y="1235"/>
                  </a:cubicBezTo>
                  <a:lnTo>
                    <a:pt x="720"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3"/>
            <p:cNvSpPr/>
            <p:nvPr/>
          </p:nvSpPr>
          <p:spPr>
            <a:xfrm>
              <a:off x="11001124" y="3594583"/>
              <a:ext cx="81469" cy="68260"/>
            </a:xfrm>
            <a:custGeom>
              <a:rect b="b" l="l" r="r" t="t"/>
              <a:pathLst>
                <a:path extrusionOk="0" h="5395" w="6439">
                  <a:moveTo>
                    <a:pt x="4941" y="0"/>
                  </a:moveTo>
                  <a:cubicBezTo>
                    <a:pt x="4134" y="0"/>
                    <a:pt x="3029" y="517"/>
                    <a:pt x="2035" y="1418"/>
                  </a:cubicBezTo>
                  <a:cubicBezTo>
                    <a:pt x="634" y="2719"/>
                    <a:pt x="0" y="4354"/>
                    <a:pt x="667" y="5054"/>
                  </a:cubicBezTo>
                  <a:cubicBezTo>
                    <a:pt x="867" y="5285"/>
                    <a:pt x="1172" y="5394"/>
                    <a:pt x="1540" y="5394"/>
                  </a:cubicBezTo>
                  <a:cubicBezTo>
                    <a:pt x="2342" y="5394"/>
                    <a:pt x="3443" y="4879"/>
                    <a:pt x="4403" y="3987"/>
                  </a:cubicBezTo>
                  <a:cubicBezTo>
                    <a:pt x="5838" y="2686"/>
                    <a:pt x="6438" y="1052"/>
                    <a:pt x="5804" y="318"/>
                  </a:cubicBezTo>
                  <a:cubicBezTo>
                    <a:pt x="5599" y="102"/>
                    <a:pt x="5300" y="0"/>
                    <a:pt x="4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3"/>
            <p:cNvSpPr/>
            <p:nvPr/>
          </p:nvSpPr>
          <p:spPr>
            <a:xfrm>
              <a:off x="10719188" y="3355602"/>
              <a:ext cx="81887" cy="68159"/>
            </a:xfrm>
            <a:custGeom>
              <a:rect b="b" l="l" r="r" t="t"/>
              <a:pathLst>
                <a:path extrusionOk="0" h="5387" w="6472">
                  <a:moveTo>
                    <a:pt x="4918" y="1"/>
                  </a:moveTo>
                  <a:cubicBezTo>
                    <a:pt x="4113" y="1"/>
                    <a:pt x="3019" y="501"/>
                    <a:pt x="2036" y="1393"/>
                  </a:cubicBezTo>
                  <a:cubicBezTo>
                    <a:pt x="635" y="2727"/>
                    <a:pt x="1" y="4362"/>
                    <a:pt x="668" y="5062"/>
                  </a:cubicBezTo>
                  <a:cubicBezTo>
                    <a:pt x="876" y="5281"/>
                    <a:pt x="1183" y="5386"/>
                    <a:pt x="1548" y="5386"/>
                  </a:cubicBezTo>
                  <a:cubicBezTo>
                    <a:pt x="2352" y="5386"/>
                    <a:pt x="3441" y="4879"/>
                    <a:pt x="4404" y="3961"/>
                  </a:cubicBezTo>
                  <a:cubicBezTo>
                    <a:pt x="5838" y="2661"/>
                    <a:pt x="6472" y="1026"/>
                    <a:pt x="5805" y="326"/>
                  </a:cubicBezTo>
                  <a:cubicBezTo>
                    <a:pt x="5595" y="105"/>
                    <a:pt x="5287" y="1"/>
                    <a:pt x="49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53"/>
          <p:cNvGrpSpPr/>
          <p:nvPr/>
        </p:nvGrpSpPr>
        <p:grpSpPr>
          <a:xfrm rot="8100000">
            <a:off x="-1062730" y="-83916"/>
            <a:ext cx="2882364" cy="1489058"/>
            <a:chOff x="11864475" y="682500"/>
            <a:chExt cx="2360050" cy="1219225"/>
          </a:xfrm>
        </p:grpSpPr>
        <p:sp>
          <p:nvSpPr>
            <p:cNvPr id="1935" name="Google Shape;1935;p53"/>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3"/>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3"/>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3"/>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3"/>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3"/>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3"/>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3"/>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3"/>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3"/>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3"/>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3"/>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3"/>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53"/>
          <p:cNvGrpSpPr/>
          <p:nvPr/>
        </p:nvGrpSpPr>
        <p:grpSpPr>
          <a:xfrm rot="8100000">
            <a:off x="-1224974" y="3958"/>
            <a:ext cx="3573903" cy="1670301"/>
            <a:chOff x="11578450" y="398700"/>
            <a:chExt cx="2926275" cy="1367625"/>
          </a:xfrm>
        </p:grpSpPr>
        <p:sp>
          <p:nvSpPr>
            <p:cNvPr id="1949" name="Google Shape;1949;p53"/>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3"/>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3"/>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3"/>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3"/>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3"/>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3"/>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3"/>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3"/>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3"/>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3"/>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53"/>
          <p:cNvGrpSpPr/>
          <p:nvPr/>
        </p:nvGrpSpPr>
        <p:grpSpPr>
          <a:xfrm rot="-2700000">
            <a:off x="7323821" y="3738350"/>
            <a:ext cx="2882364" cy="1489058"/>
            <a:chOff x="11864475" y="682500"/>
            <a:chExt cx="2360050" cy="1219225"/>
          </a:xfrm>
        </p:grpSpPr>
        <p:sp>
          <p:nvSpPr>
            <p:cNvPr id="1962" name="Google Shape;1962;p53"/>
            <p:cNvSpPr/>
            <p:nvPr/>
          </p:nvSpPr>
          <p:spPr>
            <a:xfrm>
              <a:off x="13005300" y="682500"/>
              <a:ext cx="46725" cy="447850"/>
            </a:xfrm>
            <a:custGeom>
              <a:rect b="b" l="l" r="r" t="t"/>
              <a:pathLst>
                <a:path extrusionOk="0" h="17914" w="1869">
                  <a:moveTo>
                    <a:pt x="934" y="1"/>
                  </a:moveTo>
                  <a:cubicBezTo>
                    <a:pt x="401" y="1"/>
                    <a:pt x="0" y="534"/>
                    <a:pt x="0" y="1201"/>
                  </a:cubicBezTo>
                  <a:cubicBezTo>
                    <a:pt x="0" y="1869"/>
                    <a:pt x="401" y="17913"/>
                    <a:pt x="934" y="17913"/>
                  </a:cubicBezTo>
                  <a:cubicBezTo>
                    <a:pt x="1435" y="17913"/>
                    <a:pt x="1868" y="1869"/>
                    <a:pt x="1868" y="1201"/>
                  </a:cubicBezTo>
                  <a:cubicBezTo>
                    <a:pt x="1868" y="534"/>
                    <a:pt x="1435" y="1"/>
                    <a:pt x="9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12704250" y="726050"/>
              <a:ext cx="147625" cy="433500"/>
            </a:xfrm>
            <a:custGeom>
              <a:rect b="b" l="l" r="r" t="t"/>
              <a:pathLst>
                <a:path extrusionOk="0" h="17340" w="5905">
                  <a:moveTo>
                    <a:pt x="962" y="1"/>
                  </a:moveTo>
                  <a:cubicBezTo>
                    <a:pt x="898" y="1"/>
                    <a:pt x="832" y="9"/>
                    <a:pt x="768" y="27"/>
                  </a:cubicBezTo>
                  <a:cubicBezTo>
                    <a:pt x="267" y="160"/>
                    <a:pt x="0" y="794"/>
                    <a:pt x="167" y="1428"/>
                  </a:cubicBezTo>
                  <a:cubicBezTo>
                    <a:pt x="333" y="2092"/>
                    <a:pt x="4865" y="17340"/>
                    <a:pt x="5398" y="17340"/>
                  </a:cubicBezTo>
                  <a:cubicBezTo>
                    <a:pt x="5400" y="17340"/>
                    <a:pt x="5402" y="17340"/>
                    <a:pt x="5404" y="17339"/>
                  </a:cubicBezTo>
                  <a:cubicBezTo>
                    <a:pt x="5905" y="17206"/>
                    <a:pt x="2169" y="1594"/>
                    <a:pt x="1969" y="961"/>
                  </a:cubicBezTo>
                  <a:cubicBezTo>
                    <a:pt x="1823" y="380"/>
                    <a:pt x="1400" y="1"/>
                    <a:pt x="9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3"/>
            <p:cNvSpPr/>
            <p:nvPr/>
          </p:nvSpPr>
          <p:spPr>
            <a:xfrm>
              <a:off x="12426550" y="845850"/>
              <a:ext cx="249375" cy="390500"/>
            </a:xfrm>
            <a:custGeom>
              <a:rect b="b" l="l" r="r" t="t"/>
              <a:pathLst>
                <a:path extrusionOk="0" h="15620" w="9975">
                  <a:moveTo>
                    <a:pt x="946" y="1"/>
                  </a:moveTo>
                  <a:cubicBezTo>
                    <a:pt x="812" y="1"/>
                    <a:pt x="683" y="34"/>
                    <a:pt x="568" y="105"/>
                  </a:cubicBezTo>
                  <a:cubicBezTo>
                    <a:pt x="101" y="372"/>
                    <a:pt x="1" y="1039"/>
                    <a:pt x="334" y="1606"/>
                  </a:cubicBezTo>
                  <a:cubicBezTo>
                    <a:pt x="664" y="2200"/>
                    <a:pt x="8912" y="15620"/>
                    <a:pt x="9493" y="15620"/>
                  </a:cubicBezTo>
                  <a:cubicBezTo>
                    <a:pt x="9498" y="15620"/>
                    <a:pt x="9503" y="15618"/>
                    <a:pt x="9507" y="15616"/>
                  </a:cubicBezTo>
                  <a:cubicBezTo>
                    <a:pt x="9974" y="15382"/>
                    <a:pt x="2302" y="1272"/>
                    <a:pt x="1969" y="672"/>
                  </a:cubicBezTo>
                  <a:cubicBezTo>
                    <a:pt x="1724" y="255"/>
                    <a:pt x="1317" y="1"/>
                    <a:pt x="9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3"/>
            <p:cNvSpPr/>
            <p:nvPr/>
          </p:nvSpPr>
          <p:spPr>
            <a:xfrm>
              <a:off x="12189725" y="1033600"/>
              <a:ext cx="335250" cy="322975"/>
            </a:xfrm>
            <a:custGeom>
              <a:rect b="b" l="l" r="r" t="t"/>
              <a:pathLst>
                <a:path extrusionOk="0" h="12919" w="13410">
                  <a:moveTo>
                    <a:pt x="956" y="1"/>
                  </a:moveTo>
                  <a:cubicBezTo>
                    <a:pt x="731" y="1"/>
                    <a:pt x="522" y="78"/>
                    <a:pt x="367" y="234"/>
                  </a:cubicBezTo>
                  <a:cubicBezTo>
                    <a:pt x="0" y="600"/>
                    <a:pt x="67" y="1268"/>
                    <a:pt x="534" y="1735"/>
                  </a:cubicBezTo>
                  <a:cubicBezTo>
                    <a:pt x="1026" y="2194"/>
                    <a:pt x="12300" y="12918"/>
                    <a:pt x="13016" y="12918"/>
                  </a:cubicBezTo>
                  <a:cubicBezTo>
                    <a:pt x="13028" y="12918"/>
                    <a:pt x="13037" y="12915"/>
                    <a:pt x="13043" y="12909"/>
                  </a:cubicBezTo>
                  <a:cubicBezTo>
                    <a:pt x="13410" y="12542"/>
                    <a:pt x="2335" y="901"/>
                    <a:pt x="1868" y="434"/>
                  </a:cubicBezTo>
                  <a:cubicBezTo>
                    <a:pt x="1599" y="145"/>
                    <a:pt x="1263" y="1"/>
                    <a:pt x="9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3"/>
            <p:cNvSpPr/>
            <p:nvPr/>
          </p:nvSpPr>
          <p:spPr>
            <a:xfrm>
              <a:off x="12007925" y="1276300"/>
              <a:ext cx="401125" cy="234775"/>
            </a:xfrm>
            <a:custGeom>
              <a:rect b="b" l="l" r="r" t="t"/>
              <a:pathLst>
                <a:path extrusionOk="0" h="9391" w="16045">
                  <a:moveTo>
                    <a:pt x="1056" y="1"/>
                  </a:moveTo>
                  <a:cubicBezTo>
                    <a:pt x="712" y="1"/>
                    <a:pt x="406" y="141"/>
                    <a:pt x="267" y="399"/>
                  </a:cubicBezTo>
                  <a:cubicBezTo>
                    <a:pt x="0" y="833"/>
                    <a:pt x="267" y="1467"/>
                    <a:pt x="834" y="1800"/>
                  </a:cubicBezTo>
                  <a:cubicBezTo>
                    <a:pt x="1386" y="2157"/>
                    <a:pt x="14743" y="9390"/>
                    <a:pt x="15725" y="9390"/>
                  </a:cubicBezTo>
                  <a:cubicBezTo>
                    <a:pt x="15753" y="9390"/>
                    <a:pt x="15771" y="9384"/>
                    <a:pt x="15778" y="9372"/>
                  </a:cubicBezTo>
                  <a:cubicBezTo>
                    <a:pt x="16045" y="8905"/>
                    <a:pt x="2335" y="533"/>
                    <a:pt x="1768" y="199"/>
                  </a:cubicBezTo>
                  <a:cubicBezTo>
                    <a:pt x="1539" y="65"/>
                    <a:pt x="1289" y="1"/>
                    <a:pt x="1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11897000" y="1556450"/>
              <a:ext cx="439500" cy="132950"/>
            </a:xfrm>
            <a:custGeom>
              <a:rect b="b" l="l" r="r" t="t"/>
              <a:pathLst>
                <a:path extrusionOk="0" h="5318" w="17580">
                  <a:moveTo>
                    <a:pt x="1109" y="1"/>
                  </a:moveTo>
                  <a:cubicBezTo>
                    <a:pt x="639" y="1"/>
                    <a:pt x="237" y="248"/>
                    <a:pt x="134" y="635"/>
                  </a:cubicBezTo>
                  <a:cubicBezTo>
                    <a:pt x="1" y="1135"/>
                    <a:pt x="401" y="1702"/>
                    <a:pt x="1068" y="1869"/>
                  </a:cubicBezTo>
                  <a:cubicBezTo>
                    <a:pt x="1662" y="2025"/>
                    <a:pt x="15415" y="5317"/>
                    <a:pt x="17247" y="5317"/>
                  </a:cubicBezTo>
                  <a:cubicBezTo>
                    <a:pt x="17369" y="5317"/>
                    <a:pt x="17438" y="5303"/>
                    <a:pt x="17447" y="5271"/>
                  </a:cubicBezTo>
                  <a:cubicBezTo>
                    <a:pt x="17580" y="4771"/>
                    <a:pt x="2202" y="234"/>
                    <a:pt x="1535" y="68"/>
                  </a:cubicBezTo>
                  <a:cubicBezTo>
                    <a:pt x="1391" y="22"/>
                    <a:pt x="1247" y="1"/>
                    <a:pt x="1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11864475" y="1855000"/>
              <a:ext cx="447850" cy="46725"/>
            </a:xfrm>
            <a:custGeom>
              <a:rect b="b" l="l" r="r" t="t"/>
              <a:pathLst>
                <a:path extrusionOk="0" h="1869" w="17914">
                  <a:moveTo>
                    <a:pt x="1202" y="1"/>
                  </a:moveTo>
                  <a:cubicBezTo>
                    <a:pt x="535" y="1"/>
                    <a:pt x="1" y="434"/>
                    <a:pt x="1" y="935"/>
                  </a:cubicBezTo>
                  <a:cubicBezTo>
                    <a:pt x="1" y="1469"/>
                    <a:pt x="535" y="1869"/>
                    <a:pt x="1202" y="1869"/>
                  </a:cubicBezTo>
                  <a:cubicBezTo>
                    <a:pt x="1869" y="1869"/>
                    <a:pt x="17914" y="1469"/>
                    <a:pt x="17914" y="935"/>
                  </a:cubicBezTo>
                  <a:cubicBezTo>
                    <a:pt x="17914" y="434"/>
                    <a:pt x="1869" y="1"/>
                    <a:pt x="1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3"/>
            <p:cNvSpPr/>
            <p:nvPr/>
          </p:nvSpPr>
          <p:spPr>
            <a:xfrm>
              <a:off x="13776675" y="1823325"/>
              <a:ext cx="447850" cy="46725"/>
            </a:xfrm>
            <a:custGeom>
              <a:rect b="b" l="l" r="r" t="t"/>
              <a:pathLst>
                <a:path extrusionOk="0" h="1869" w="17914">
                  <a:moveTo>
                    <a:pt x="16713" y="0"/>
                  </a:moveTo>
                  <a:cubicBezTo>
                    <a:pt x="16046" y="0"/>
                    <a:pt x="1" y="401"/>
                    <a:pt x="1" y="934"/>
                  </a:cubicBezTo>
                  <a:cubicBezTo>
                    <a:pt x="1" y="1435"/>
                    <a:pt x="16046" y="1868"/>
                    <a:pt x="16713" y="1868"/>
                  </a:cubicBezTo>
                  <a:cubicBezTo>
                    <a:pt x="17380" y="1868"/>
                    <a:pt x="17914" y="1435"/>
                    <a:pt x="17914" y="934"/>
                  </a:cubicBezTo>
                  <a:cubicBezTo>
                    <a:pt x="17914" y="401"/>
                    <a:pt x="17380" y="0"/>
                    <a:pt x="16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3"/>
            <p:cNvSpPr/>
            <p:nvPr/>
          </p:nvSpPr>
          <p:spPr>
            <a:xfrm>
              <a:off x="13744150" y="1525200"/>
              <a:ext cx="439500" cy="133350"/>
            </a:xfrm>
            <a:custGeom>
              <a:rect b="b" l="l" r="r" t="t"/>
              <a:pathLst>
                <a:path extrusionOk="0" h="5334" w="17580">
                  <a:moveTo>
                    <a:pt x="16425" y="0"/>
                  </a:moveTo>
                  <a:cubicBezTo>
                    <a:pt x="16301" y="0"/>
                    <a:pt x="16173" y="16"/>
                    <a:pt x="16046" y="50"/>
                  </a:cubicBezTo>
                  <a:cubicBezTo>
                    <a:pt x="15379" y="250"/>
                    <a:pt x="1" y="4787"/>
                    <a:pt x="134" y="5287"/>
                  </a:cubicBezTo>
                  <a:cubicBezTo>
                    <a:pt x="143" y="5319"/>
                    <a:pt x="212" y="5333"/>
                    <a:pt x="334" y="5333"/>
                  </a:cubicBezTo>
                  <a:cubicBezTo>
                    <a:pt x="2166" y="5333"/>
                    <a:pt x="15919" y="2041"/>
                    <a:pt x="16513" y="1885"/>
                  </a:cubicBezTo>
                  <a:cubicBezTo>
                    <a:pt x="17146" y="1685"/>
                    <a:pt x="17580" y="1151"/>
                    <a:pt x="17447" y="651"/>
                  </a:cubicBezTo>
                  <a:cubicBezTo>
                    <a:pt x="17340" y="251"/>
                    <a:pt x="16915" y="0"/>
                    <a:pt x="16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13664100" y="1248350"/>
              <a:ext cx="401150" cy="234425"/>
            </a:xfrm>
            <a:custGeom>
              <a:rect b="b" l="l" r="r" t="t"/>
              <a:pathLst>
                <a:path extrusionOk="0" h="9377" w="16046">
                  <a:moveTo>
                    <a:pt x="14970" y="1"/>
                  </a:moveTo>
                  <a:cubicBezTo>
                    <a:pt x="14737" y="1"/>
                    <a:pt x="14485" y="62"/>
                    <a:pt x="14244" y="183"/>
                  </a:cubicBezTo>
                  <a:cubicBezTo>
                    <a:pt x="13677" y="517"/>
                    <a:pt x="1" y="8923"/>
                    <a:pt x="234" y="9356"/>
                  </a:cubicBezTo>
                  <a:cubicBezTo>
                    <a:pt x="242" y="9370"/>
                    <a:pt x="262" y="9377"/>
                    <a:pt x="293" y="9377"/>
                  </a:cubicBezTo>
                  <a:cubicBezTo>
                    <a:pt x="1322" y="9377"/>
                    <a:pt x="14628" y="2141"/>
                    <a:pt x="15178" y="1817"/>
                  </a:cubicBezTo>
                  <a:cubicBezTo>
                    <a:pt x="15779" y="1484"/>
                    <a:pt x="16045" y="850"/>
                    <a:pt x="15779" y="416"/>
                  </a:cubicBezTo>
                  <a:cubicBezTo>
                    <a:pt x="15619" y="137"/>
                    <a:pt x="15316" y="1"/>
                    <a:pt x="14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13541525" y="1011025"/>
              <a:ext cx="335250" cy="323025"/>
            </a:xfrm>
            <a:custGeom>
              <a:rect b="b" l="l" r="r" t="t"/>
              <a:pathLst>
                <a:path extrusionOk="0" h="12921" w="13410">
                  <a:moveTo>
                    <a:pt x="12442" y="0"/>
                  </a:moveTo>
                  <a:cubicBezTo>
                    <a:pt x="12139" y="0"/>
                    <a:pt x="11808" y="137"/>
                    <a:pt x="11542" y="403"/>
                  </a:cubicBezTo>
                  <a:cubicBezTo>
                    <a:pt x="11041" y="903"/>
                    <a:pt x="0" y="12545"/>
                    <a:pt x="367" y="12912"/>
                  </a:cubicBezTo>
                  <a:cubicBezTo>
                    <a:pt x="373" y="12918"/>
                    <a:pt x="382" y="12921"/>
                    <a:pt x="394" y="12921"/>
                  </a:cubicBezTo>
                  <a:cubicBezTo>
                    <a:pt x="1110" y="12921"/>
                    <a:pt x="12383" y="2196"/>
                    <a:pt x="12843" y="1737"/>
                  </a:cubicBezTo>
                  <a:cubicBezTo>
                    <a:pt x="13310" y="1270"/>
                    <a:pt x="13410" y="603"/>
                    <a:pt x="13043" y="236"/>
                  </a:cubicBezTo>
                  <a:cubicBezTo>
                    <a:pt x="12885" y="78"/>
                    <a:pt x="12671" y="0"/>
                    <a:pt x="124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13385575" y="830000"/>
              <a:ext cx="248525" cy="390500"/>
            </a:xfrm>
            <a:custGeom>
              <a:rect b="b" l="l" r="r" t="t"/>
              <a:pathLst>
                <a:path extrusionOk="0" h="15620" w="9941">
                  <a:moveTo>
                    <a:pt x="9009" y="1"/>
                  </a:moveTo>
                  <a:cubicBezTo>
                    <a:pt x="8625" y="1"/>
                    <a:pt x="8218" y="255"/>
                    <a:pt x="7973" y="672"/>
                  </a:cubicBezTo>
                  <a:cubicBezTo>
                    <a:pt x="7639" y="1239"/>
                    <a:pt x="0" y="15349"/>
                    <a:pt x="434" y="15616"/>
                  </a:cubicBezTo>
                  <a:cubicBezTo>
                    <a:pt x="438" y="15619"/>
                    <a:pt x="444" y="15620"/>
                    <a:pt x="450" y="15620"/>
                  </a:cubicBezTo>
                  <a:cubicBezTo>
                    <a:pt x="1062" y="15620"/>
                    <a:pt x="9277" y="2168"/>
                    <a:pt x="9607" y="1606"/>
                  </a:cubicBezTo>
                  <a:cubicBezTo>
                    <a:pt x="9941" y="1039"/>
                    <a:pt x="9841" y="338"/>
                    <a:pt x="9407" y="105"/>
                  </a:cubicBezTo>
                  <a:cubicBezTo>
                    <a:pt x="9283" y="34"/>
                    <a:pt x="9147" y="1"/>
                    <a:pt x="9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13206275" y="717725"/>
              <a:ext cx="146800" cy="433500"/>
            </a:xfrm>
            <a:custGeom>
              <a:rect b="b" l="l" r="r" t="t"/>
              <a:pathLst>
                <a:path extrusionOk="0" h="17340" w="5872">
                  <a:moveTo>
                    <a:pt x="4941" y="0"/>
                  </a:moveTo>
                  <a:cubicBezTo>
                    <a:pt x="4497" y="0"/>
                    <a:pt x="4049" y="379"/>
                    <a:pt x="3903" y="960"/>
                  </a:cubicBezTo>
                  <a:cubicBezTo>
                    <a:pt x="3737" y="1594"/>
                    <a:pt x="1" y="17205"/>
                    <a:pt x="501" y="17338"/>
                  </a:cubicBezTo>
                  <a:cubicBezTo>
                    <a:pt x="503" y="17339"/>
                    <a:pt x="505" y="17339"/>
                    <a:pt x="507" y="17339"/>
                  </a:cubicBezTo>
                  <a:cubicBezTo>
                    <a:pt x="1007" y="17339"/>
                    <a:pt x="5539" y="2091"/>
                    <a:pt x="5705" y="1427"/>
                  </a:cubicBezTo>
                  <a:cubicBezTo>
                    <a:pt x="5871" y="793"/>
                    <a:pt x="5638" y="159"/>
                    <a:pt x="5138" y="26"/>
                  </a:cubicBezTo>
                  <a:cubicBezTo>
                    <a:pt x="5073" y="9"/>
                    <a:pt x="5007" y="0"/>
                    <a:pt x="4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53"/>
          <p:cNvGrpSpPr/>
          <p:nvPr/>
        </p:nvGrpSpPr>
        <p:grpSpPr>
          <a:xfrm rot="-2700000">
            <a:off x="6794526" y="3469233"/>
            <a:ext cx="3573903" cy="1670301"/>
            <a:chOff x="11578450" y="398700"/>
            <a:chExt cx="2926275" cy="1367625"/>
          </a:xfrm>
        </p:grpSpPr>
        <p:sp>
          <p:nvSpPr>
            <p:cNvPr id="1976" name="Google Shape;1976;p53"/>
            <p:cNvSpPr/>
            <p:nvPr/>
          </p:nvSpPr>
          <p:spPr>
            <a:xfrm>
              <a:off x="13127050" y="398700"/>
              <a:ext cx="115950" cy="554875"/>
            </a:xfrm>
            <a:custGeom>
              <a:rect b="b" l="l" r="r" t="t"/>
              <a:pathLst>
                <a:path extrusionOk="0" h="22195" w="4638">
                  <a:moveTo>
                    <a:pt x="3398" y="0"/>
                  </a:moveTo>
                  <a:cubicBezTo>
                    <a:pt x="2817" y="0"/>
                    <a:pt x="2295" y="573"/>
                    <a:pt x="2202" y="1345"/>
                  </a:cubicBezTo>
                  <a:cubicBezTo>
                    <a:pt x="2102" y="2179"/>
                    <a:pt x="1" y="22127"/>
                    <a:pt x="634" y="22194"/>
                  </a:cubicBezTo>
                  <a:cubicBezTo>
                    <a:pt x="636" y="22194"/>
                    <a:pt x="638" y="22194"/>
                    <a:pt x="639" y="22194"/>
                  </a:cubicBezTo>
                  <a:cubicBezTo>
                    <a:pt x="1317" y="22194"/>
                    <a:pt x="4404" y="2477"/>
                    <a:pt x="4504" y="1646"/>
                  </a:cubicBezTo>
                  <a:cubicBezTo>
                    <a:pt x="4637" y="845"/>
                    <a:pt x="4204" y="78"/>
                    <a:pt x="3536" y="11"/>
                  </a:cubicBezTo>
                  <a:cubicBezTo>
                    <a:pt x="3490" y="4"/>
                    <a:pt x="3444" y="0"/>
                    <a:pt x="3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12804325" y="404525"/>
              <a:ext cx="115925" cy="554875"/>
            </a:xfrm>
            <a:custGeom>
              <a:rect b="b" l="l" r="r" t="t"/>
              <a:pathLst>
                <a:path extrusionOk="0" h="22195" w="4637">
                  <a:moveTo>
                    <a:pt x="1207" y="1"/>
                  </a:moveTo>
                  <a:cubicBezTo>
                    <a:pt x="1161" y="1"/>
                    <a:pt x="1114" y="4"/>
                    <a:pt x="1068" y="12"/>
                  </a:cubicBezTo>
                  <a:cubicBezTo>
                    <a:pt x="434" y="78"/>
                    <a:pt x="0" y="812"/>
                    <a:pt x="134" y="1646"/>
                  </a:cubicBezTo>
                  <a:cubicBezTo>
                    <a:pt x="234" y="2479"/>
                    <a:pt x="3359" y="22194"/>
                    <a:pt x="4000" y="22194"/>
                  </a:cubicBezTo>
                  <a:cubicBezTo>
                    <a:pt x="4001" y="22194"/>
                    <a:pt x="4002" y="22194"/>
                    <a:pt x="4003" y="22194"/>
                  </a:cubicBezTo>
                  <a:cubicBezTo>
                    <a:pt x="4637" y="22094"/>
                    <a:pt x="2535" y="2180"/>
                    <a:pt x="2435" y="1346"/>
                  </a:cubicBezTo>
                  <a:cubicBezTo>
                    <a:pt x="2343" y="573"/>
                    <a:pt x="1792" y="1"/>
                    <a:pt x="1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12440725" y="507475"/>
              <a:ext cx="250200" cy="518675"/>
            </a:xfrm>
            <a:custGeom>
              <a:rect b="b" l="l" r="r" t="t"/>
              <a:pathLst>
                <a:path extrusionOk="0" h="20747" w="10008">
                  <a:moveTo>
                    <a:pt x="1145" y="0"/>
                  </a:moveTo>
                  <a:cubicBezTo>
                    <a:pt x="1027" y="0"/>
                    <a:pt x="911" y="20"/>
                    <a:pt x="801" y="63"/>
                  </a:cubicBezTo>
                  <a:cubicBezTo>
                    <a:pt x="234" y="330"/>
                    <a:pt x="1" y="1131"/>
                    <a:pt x="334" y="1898"/>
                  </a:cubicBezTo>
                  <a:cubicBezTo>
                    <a:pt x="633" y="2693"/>
                    <a:pt x="8704" y="20747"/>
                    <a:pt x="9395" y="20747"/>
                  </a:cubicBezTo>
                  <a:cubicBezTo>
                    <a:pt x="9399" y="20747"/>
                    <a:pt x="9404" y="20746"/>
                    <a:pt x="9407" y="20745"/>
                  </a:cubicBezTo>
                  <a:cubicBezTo>
                    <a:pt x="10008" y="20511"/>
                    <a:pt x="2803" y="1798"/>
                    <a:pt x="2469" y="1031"/>
                  </a:cubicBezTo>
                  <a:cubicBezTo>
                    <a:pt x="2224" y="404"/>
                    <a:pt x="1667" y="0"/>
                    <a:pt x="1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12118000" y="701550"/>
              <a:ext cx="366125" cy="448975"/>
            </a:xfrm>
            <a:custGeom>
              <a:rect b="b" l="l" r="r" t="t"/>
              <a:pathLst>
                <a:path extrusionOk="0" h="17959" w="14645">
                  <a:moveTo>
                    <a:pt x="1130" y="1"/>
                  </a:moveTo>
                  <a:cubicBezTo>
                    <a:pt x="903" y="1"/>
                    <a:pt x="686" y="67"/>
                    <a:pt x="501" y="206"/>
                  </a:cubicBezTo>
                  <a:cubicBezTo>
                    <a:pt x="0" y="573"/>
                    <a:pt x="0" y="1440"/>
                    <a:pt x="501" y="2107"/>
                  </a:cubicBezTo>
                  <a:cubicBezTo>
                    <a:pt x="995" y="2767"/>
                    <a:pt x="13350" y="17958"/>
                    <a:pt x="14121" y="17958"/>
                  </a:cubicBezTo>
                  <a:cubicBezTo>
                    <a:pt x="14131" y="17958"/>
                    <a:pt x="14138" y="17956"/>
                    <a:pt x="14144" y="17952"/>
                  </a:cubicBezTo>
                  <a:cubicBezTo>
                    <a:pt x="14644" y="17552"/>
                    <a:pt x="2869" y="1340"/>
                    <a:pt x="2369" y="673"/>
                  </a:cubicBezTo>
                  <a:cubicBezTo>
                    <a:pt x="2020" y="237"/>
                    <a:pt x="1558" y="1"/>
                    <a:pt x="1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3"/>
            <p:cNvSpPr/>
            <p:nvPr/>
          </p:nvSpPr>
          <p:spPr>
            <a:xfrm>
              <a:off x="11852800" y="972500"/>
              <a:ext cx="463700" cy="350100"/>
            </a:xfrm>
            <a:custGeom>
              <a:rect b="b" l="l" r="r" t="t"/>
              <a:pathLst>
                <a:path extrusionOk="0" h="14004" w="18548">
                  <a:moveTo>
                    <a:pt x="1252" y="1"/>
                  </a:moveTo>
                  <a:cubicBezTo>
                    <a:pt x="910" y="1"/>
                    <a:pt x="601" y="126"/>
                    <a:pt x="401" y="376"/>
                  </a:cubicBezTo>
                  <a:cubicBezTo>
                    <a:pt x="1" y="910"/>
                    <a:pt x="234" y="1710"/>
                    <a:pt x="901" y="2244"/>
                  </a:cubicBezTo>
                  <a:cubicBezTo>
                    <a:pt x="1521" y="2733"/>
                    <a:pt x="17068" y="14003"/>
                    <a:pt x="18100" y="14003"/>
                  </a:cubicBezTo>
                  <a:cubicBezTo>
                    <a:pt x="18123" y="14003"/>
                    <a:pt x="18139" y="13997"/>
                    <a:pt x="18147" y="13986"/>
                  </a:cubicBezTo>
                  <a:cubicBezTo>
                    <a:pt x="18547" y="13485"/>
                    <a:pt x="2970" y="876"/>
                    <a:pt x="2302" y="376"/>
                  </a:cubicBezTo>
                  <a:cubicBezTo>
                    <a:pt x="1969" y="126"/>
                    <a:pt x="159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11669350" y="1301625"/>
              <a:ext cx="528725" cy="231475"/>
            </a:xfrm>
            <a:custGeom>
              <a:rect b="b" l="l" r="r" t="t"/>
              <a:pathLst>
                <a:path extrusionOk="0" h="9259" w="21149">
                  <a:moveTo>
                    <a:pt x="1353" y="1"/>
                  </a:moveTo>
                  <a:cubicBezTo>
                    <a:pt x="840" y="1"/>
                    <a:pt x="395" y="240"/>
                    <a:pt x="234" y="654"/>
                  </a:cubicBezTo>
                  <a:cubicBezTo>
                    <a:pt x="0" y="1254"/>
                    <a:pt x="401" y="1988"/>
                    <a:pt x="1168" y="2322"/>
                  </a:cubicBezTo>
                  <a:cubicBezTo>
                    <a:pt x="1906" y="2610"/>
                    <a:pt x="19283" y="9259"/>
                    <a:pt x="20810" y="9259"/>
                  </a:cubicBezTo>
                  <a:cubicBezTo>
                    <a:pt x="20871" y="9259"/>
                    <a:pt x="20906" y="9248"/>
                    <a:pt x="20915" y="9227"/>
                  </a:cubicBezTo>
                  <a:cubicBezTo>
                    <a:pt x="21149" y="8626"/>
                    <a:pt x="2836" y="487"/>
                    <a:pt x="2068" y="153"/>
                  </a:cubicBezTo>
                  <a:cubicBezTo>
                    <a:pt x="1830" y="50"/>
                    <a:pt x="1584" y="1"/>
                    <a:pt x="1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11578450" y="1666175"/>
              <a:ext cx="559575" cy="100150"/>
            </a:xfrm>
            <a:custGeom>
              <a:rect b="b" l="l" r="r" t="t"/>
              <a:pathLst>
                <a:path extrusionOk="0" h="4006" w="22383">
                  <a:moveTo>
                    <a:pt x="1504" y="1"/>
                  </a:moveTo>
                  <a:cubicBezTo>
                    <a:pt x="793" y="1"/>
                    <a:pt x="161" y="410"/>
                    <a:pt x="100" y="982"/>
                  </a:cubicBezTo>
                  <a:cubicBezTo>
                    <a:pt x="0" y="1616"/>
                    <a:pt x="601" y="2217"/>
                    <a:pt x="1435" y="2350"/>
                  </a:cubicBezTo>
                  <a:cubicBezTo>
                    <a:pt x="2158" y="2437"/>
                    <a:pt x="17268" y="4005"/>
                    <a:pt x="21301" y="4005"/>
                  </a:cubicBezTo>
                  <a:cubicBezTo>
                    <a:pt x="21917" y="4005"/>
                    <a:pt x="22274" y="3969"/>
                    <a:pt x="22283" y="3885"/>
                  </a:cubicBezTo>
                  <a:cubicBezTo>
                    <a:pt x="22383" y="3251"/>
                    <a:pt x="2569" y="149"/>
                    <a:pt x="1735" y="15"/>
                  </a:cubicBezTo>
                  <a:cubicBezTo>
                    <a:pt x="1658" y="5"/>
                    <a:pt x="1580" y="1"/>
                    <a:pt x="15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3"/>
            <p:cNvSpPr/>
            <p:nvPr/>
          </p:nvSpPr>
          <p:spPr>
            <a:xfrm>
              <a:off x="13945975" y="1625075"/>
              <a:ext cx="558750" cy="100325"/>
            </a:xfrm>
            <a:custGeom>
              <a:rect b="b" l="l" r="r" t="t"/>
              <a:pathLst>
                <a:path extrusionOk="0" h="4013" w="22350">
                  <a:moveTo>
                    <a:pt x="20916" y="0"/>
                  </a:moveTo>
                  <a:cubicBezTo>
                    <a:pt x="20818" y="0"/>
                    <a:pt x="20717" y="8"/>
                    <a:pt x="20615" y="25"/>
                  </a:cubicBezTo>
                  <a:cubicBezTo>
                    <a:pt x="19781" y="125"/>
                    <a:pt x="0" y="3260"/>
                    <a:pt x="67" y="3894"/>
                  </a:cubicBezTo>
                  <a:cubicBezTo>
                    <a:pt x="80" y="3977"/>
                    <a:pt x="431" y="4013"/>
                    <a:pt x="1034" y="4013"/>
                  </a:cubicBezTo>
                  <a:cubicBezTo>
                    <a:pt x="5044" y="4013"/>
                    <a:pt x="20190" y="2413"/>
                    <a:pt x="20915" y="2326"/>
                  </a:cubicBezTo>
                  <a:cubicBezTo>
                    <a:pt x="21749" y="2226"/>
                    <a:pt x="22350" y="1626"/>
                    <a:pt x="22250" y="959"/>
                  </a:cubicBezTo>
                  <a:cubicBezTo>
                    <a:pt x="22191" y="402"/>
                    <a:pt x="21619" y="0"/>
                    <a:pt x="20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3"/>
            <p:cNvSpPr/>
            <p:nvPr/>
          </p:nvSpPr>
          <p:spPr>
            <a:xfrm>
              <a:off x="13874250" y="1263275"/>
              <a:ext cx="529575" cy="231550"/>
            </a:xfrm>
            <a:custGeom>
              <a:rect b="b" l="l" r="r" t="t"/>
              <a:pathLst>
                <a:path extrusionOk="0" h="9262" w="21183">
                  <a:moveTo>
                    <a:pt x="19797" y="0"/>
                  </a:moveTo>
                  <a:cubicBezTo>
                    <a:pt x="19565" y="0"/>
                    <a:pt x="19320" y="49"/>
                    <a:pt x="19081" y="153"/>
                  </a:cubicBezTo>
                  <a:cubicBezTo>
                    <a:pt x="18314" y="453"/>
                    <a:pt x="1" y="8626"/>
                    <a:pt x="267" y="9226"/>
                  </a:cubicBezTo>
                  <a:cubicBezTo>
                    <a:pt x="277" y="9250"/>
                    <a:pt x="316" y="9262"/>
                    <a:pt x="382" y="9262"/>
                  </a:cubicBezTo>
                  <a:cubicBezTo>
                    <a:pt x="1968" y="9262"/>
                    <a:pt x="19245" y="2608"/>
                    <a:pt x="19982" y="2288"/>
                  </a:cubicBezTo>
                  <a:cubicBezTo>
                    <a:pt x="20749" y="1988"/>
                    <a:pt x="21182" y="1220"/>
                    <a:pt x="20949" y="653"/>
                  </a:cubicBezTo>
                  <a:cubicBezTo>
                    <a:pt x="20765" y="240"/>
                    <a:pt x="20312" y="0"/>
                    <a:pt x="19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13747500" y="939150"/>
              <a:ext cx="462850" cy="350875"/>
            </a:xfrm>
            <a:custGeom>
              <a:rect b="b" l="l" r="r" t="t"/>
              <a:pathLst>
                <a:path extrusionOk="0" h="14035" w="18514">
                  <a:moveTo>
                    <a:pt x="17263" y="0"/>
                  </a:moveTo>
                  <a:cubicBezTo>
                    <a:pt x="16921" y="0"/>
                    <a:pt x="16545" y="125"/>
                    <a:pt x="16212" y="376"/>
                  </a:cubicBezTo>
                  <a:cubicBezTo>
                    <a:pt x="15545" y="876"/>
                    <a:pt x="0" y="13518"/>
                    <a:pt x="367" y="14019"/>
                  </a:cubicBezTo>
                  <a:cubicBezTo>
                    <a:pt x="376" y="14029"/>
                    <a:pt x="391" y="14034"/>
                    <a:pt x="412" y="14034"/>
                  </a:cubicBezTo>
                  <a:cubicBezTo>
                    <a:pt x="1435" y="14034"/>
                    <a:pt x="16993" y="2734"/>
                    <a:pt x="17646" y="2244"/>
                  </a:cubicBezTo>
                  <a:cubicBezTo>
                    <a:pt x="18313" y="1710"/>
                    <a:pt x="18514" y="909"/>
                    <a:pt x="18113" y="376"/>
                  </a:cubicBezTo>
                  <a:cubicBezTo>
                    <a:pt x="17913" y="125"/>
                    <a:pt x="17605" y="0"/>
                    <a:pt x="17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13571525" y="675925"/>
              <a:ext cx="366125" cy="448775"/>
            </a:xfrm>
            <a:custGeom>
              <a:rect b="b" l="l" r="r" t="t"/>
              <a:pathLst>
                <a:path extrusionOk="0" h="17951" w="14645">
                  <a:moveTo>
                    <a:pt x="13524" y="0"/>
                  </a:moveTo>
                  <a:cubicBezTo>
                    <a:pt x="13092" y="0"/>
                    <a:pt x="12610" y="252"/>
                    <a:pt x="12276" y="697"/>
                  </a:cubicBezTo>
                  <a:cubicBezTo>
                    <a:pt x="11776" y="1331"/>
                    <a:pt x="1" y="17576"/>
                    <a:pt x="501" y="17943"/>
                  </a:cubicBezTo>
                  <a:cubicBezTo>
                    <a:pt x="508" y="17948"/>
                    <a:pt x="517" y="17951"/>
                    <a:pt x="527" y="17951"/>
                  </a:cubicBezTo>
                  <a:cubicBezTo>
                    <a:pt x="1352" y="17951"/>
                    <a:pt x="13617" y="2757"/>
                    <a:pt x="14144" y="2098"/>
                  </a:cubicBezTo>
                  <a:cubicBezTo>
                    <a:pt x="14645" y="1431"/>
                    <a:pt x="14645" y="597"/>
                    <a:pt x="14111" y="197"/>
                  </a:cubicBezTo>
                  <a:cubicBezTo>
                    <a:pt x="13944" y="63"/>
                    <a:pt x="13740" y="0"/>
                    <a:pt x="13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13360550" y="491550"/>
              <a:ext cx="248525" cy="518775"/>
            </a:xfrm>
            <a:custGeom>
              <a:rect b="b" l="l" r="r" t="t"/>
              <a:pathLst>
                <a:path extrusionOk="0" h="20751" w="9941">
                  <a:moveTo>
                    <a:pt x="8786" y="0"/>
                  </a:moveTo>
                  <a:cubicBezTo>
                    <a:pt x="8274" y="0"/>
                    <a:pt x="7742" y="386"/>
                    <a:pt x="7473" y="1034"/>
                  </a:cubicBezTo>
                  <a:cubicBezTo>
                    <a:pt x="7172" y="1801"/>
                    <a:pt x="1" y="20514"/>
                    <a:pt x="568" y="20748"/>
                  </a:cubicBezTo>
                  <a:cubicBezTo>
                    <a:pt x="571" y="20749"/>
                    <a:pt x="576" y="20750"/>
                    <a:pt x="580" y="20750"/>
                  </a:cubicBezTo>
                  <a:cubicBezTo>
                    <a:pt x="1271" y="20750"/>
                    <a:pt x="9309" y="2664"/>
                    <a:pt x="9641" y="1901"/>
                  </a:cubicBezTo>
                  <a:cubicBezTo>
                    <a:pt x="9941" y="1134"/>
                    <a:pt x="9741" y="300"/>
                    <a:pt x="9140" y="67"/>
                  </a:cubicBezTo>
                  <a:cubicBezTo>
                    <a:pt x="9026" y="22"/>
                    <a:pt x="8906" y="0"/>
                    <a:pt x="8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SECTION_TITLE_AND_DESCRIPTION_1_1_1_2">
    <p:spTree>
      <p:nvGrpSpPr>
        <p:cNvPr id="1988" name="Shape 1988"/>
        <p:cNvGrpSpPr/>
        <p:nvPr/>
      </p:nvGrpSpPr>
      <p:grpSpPr>
        <a:xfrm>
          <a:off x="0" y="0"/>
          <a:ext cx="0" cy="0"/>
          <a:chOff x="0" y="0"/>
          <a:chExt cx="0" cy="0"/>
        </a:xfrm>
      </p:grpSpPr>
      <p:grpSp>
        <p:nvGrpSpPr>
          <p:cNvPr id="1989" name="Google Shape;1989;p54"/>
          <p:cNvGrpSpPr/>
          <p:nvPr/>
        </p:nvGrpSpPr>
        <p:grpSpPr>
          <a:xfrm>
            <a:off x="317609" y="396253"/>
            <a:ext cx="895746" cy="790450"/>
            <a:chOff x="9715584" y="471078"/>
            <a:chExt cx="895746" cy="790450"/>
          </a:xfrm>
        </p:grpSpPr>
        <p:sp>
          <p:nvSpPr>
            <p:cNvPr id="1990" name="Google Shape;1990;p54"/>
            <p:cNvSpPr/>
            <p:nvPr/>
          </p:nvSpPr>
          <p:spPr>
            <a:xfrm>
              <a:off x="10168296" y="47107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10397325" y="7242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4" name="Google Shape;1994;p54"/>
          <p:cNvGrpSpPr/>
          <p:nvPr/>
        </p:nvGrpSpPr>
        <p:grpSpPr>
          <a:xfrm flipH="1">
            <a:off x="7932846" y="396241"/>
            <a:ext cx="895746" cy="790461"/>
            <a:chOff x="9715584" y="471066"/>
            <a:chExt cx="895746" cy="790461"/>
          </a:xfrm>
        </p:grpSpPr>
        <p:sp>
          <p:nvSpPr>
            <p:cNvPr id="1995" name="Google Shape;1995;p54"/>
            <p:cNvSpPr/>
            <p:nvPr/>
          </p:nvSpPr>
          <p:spPr>
            <a:xfrm rot="-8100000">
              <a:off x="9925171" y="481009"/>
              <a:ext cx="124253" cy="232080"/>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4"/>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4"/>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4"/>
            <p:cNvSpPr/>
            <p:nvPr/>
          </p:nvSpPr>
          <p:spPr>
            <a:xfrm>
              <a:off x="10397325" y="66707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9" name="Google Shape;1999;p54"/>
          <p:cNvSpPr txBox="1"/>
          <p:nvPr>
            <p:ph type="title"/>
          </p:nvPr>
        </p:nvSpPr>
        <p:spPr>
          <a:xfrm>
            <a:off x="804900" y="3631267"/>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00" name="Google Shape;2000;p54"/>
          <p:cNvSpPr txBox="1"/>
          <p:nvPr>
            <p:ph idx="1" type="subTitle"/>
          </p:nvPr>
        </p:nvSpPr>
        <p:spPr>
          <a:xfrm>
            <a:off x="804900" y="396244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01" name="Google Shape;2001;p54"/>
          <p:cNvSpPr txBox="1"/>
          <p:nvPr>
            <p:ph idx="2" type="title"/>
          </p:nvPr>
        </p:nvSpPr>
        <p:spPr>
          <a:xfrm>
            <a:off x="3406650" y="3631267"/>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02" name="Google Shape;2002;p54"/>
          <p:cNvSpPr txBox="1"/>
          <p:nvPr>
            <p:ph idx="3" type="subTitle"/>
          </p:nvPr>
        </p:nvSpPr>
        <p:spPr>
          <a:xfrm>
            <a:off x="3406650" y="396244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03" name="Google Shape;2003;p54"/>
          <p:cNvSpPr txBox="1"/>
          <p:nvPr>
            <p:ph idx="4" type="title"/>
          </p:nvPr>
        </p:nvSpPr>
        <p:spPr>
          <a:xfrm>
            <a:off x="6008400" y="3631267"/>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04" name="Google Shape;2004;p54"/>
          <p:cNvSpPr txBox="1"/>
          <p:nvPr>
            <p:ph idx="5" type="subTitle"/>
          </p:nvPr>
        </p:nvSpPr>
        <p:spPr>
          <a:xfrm>
            <a:off x="6008400" y="396244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05" name="Google Shape;2005;p54"/>
          <p:cNvSpPr txBox="1"/>
          <p:nvPr>
            <p:ph idx="6" type="title"/>
          </p:nvPr>
        </p:nvSpPr>
        <p:spPr>
          <a:xfrm>
            <a:off x="804900" y="1975030"/>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06" name="Google Shape;2006;p54"/>
          <p:cNvSpPr txBox="1"/>
          <p:nvPr>
            <p:ph idx="7" type="subTitle"/>
          </p:nvPr>
        </p:nvSpPr>
        <p:spPr>
          <a:xfrm>
            <a:off x="804900" y="230608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07" name="Google Shape;2007;p54"/>
          <p:cNvSpPr txBox="1"/>
          <p:nvPr>
            <p:ph idx="8" type="title"/>
          </p:nvPr>
        </p:nvSpPr>
        <p:spPr>
          <a:xfrm>
            <a:off x="3406650" y="1975030"/>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08" name="Google Shape;2008;p54"/>
          <p:cNvSpPr txBox="1"/>
          <p:nvPr>
            <p:ph idx="9" type="subTitle"/>
          </p:nvPr>
        </p:nvSpPr>
        <p:spPr>
          <a:xfrm>
            <a:off x="3406650" y="230608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09" name="Google Shape;2009;p54"/>
          <p:cNvSpPr txBox="1"/>
          <p:nvPr>
            <p:ph idx="13" type="title"/>
          </p:nvPr>
        </p:nvSpPr>
        <p:spPr>
          <a:xfrm>
            <a:off x="6008400" y="1975030"/>
            <a:ext cx="2330700" cy="48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3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2010" name="Google Shape;2010;p54"/>
          <p:cNvSpPr txBox="1"/>
          <p:nvPr>
            <p:ph idx="14" type="subTitle"/>
          </p:nvPr>
        </p:nvSpPr>
        <p:spPr>
          <a:xfrm>
            <a:off x="6008400" y="2306082"/>
            <a:ext cx="2330700" cy="5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11" name="Google Shape;2011;p54"/>
          <p:cNvSpPr txBox="1"/>
          <p:nvPr>
            <p:ph idx="15"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2012" name="Shape 2012"/>
        <p:cNvGrpSpPr/>
        <p:nvPr/>
      </p:nvGrpSpPr>
      <p:grpSpPr>
        <a:xfrm>
          <a:off x="0" y="0"/>
          <a:ext cx="0" cy="0"/>
          <a:chOff x="0" y="0"/>
          <a:chExt cx="0" cy="0"/>
        </a:xfrm>
      </p:grpSpPr>
      <p:grpSp>
        <p:nvGrpSpPr>
          <p:cNvPr id="2013" name="Google Shape;2013;p55"/>
          <p:cNvGrpSpPr/>
          <p:nvPr/>
        </p:nvGrpSpPr>
        <p:grpSpPr>
          <a:xfrm>
            <a:off x="8430901" y="1177642"/>
            <a:ext cx="2194616" cy="2094876"/>
            <a:chOff x="3623439" y="713106"/>
            <a:chExt cx="1821409" cy="1819575"/>
          </a:xfrm>
        </p:grpSpPr>
        <p:sp>
          <p:nvSpPr>
            <p:cNvPr id="2014" name="Google Shape;2014;p55"/>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5"/>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5"/>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5"/>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5"/>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5"/>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5"/>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8" name="Google Shape;2038;p55"/>
          <p:cNvSpPr txBox="1"/>
          <p:nvPr>
            <p:ph idx="1" type="body"/>
          </p:nvPr>
        </p:nvSpPr>
        <p:spPr>
          <a:xfrm>
            <a:off x="713100" y="1869898"/>
            <a:ext cx="3386700" cy="2694600"/>
          </a:xfrm>
          <a:prstGeom prst="rect">
            <a:avLst/>
          </a:prstGeom>
        </p:spPr>
        <p:txBody>
          <a:bodyPr anchorCtr="0" anchor="b" bIns="91425" lIns="91425" spcFirstLastPara="1" rIns="91425" wrap="square" tIns="91425">
            <a:noAutofit/>
          </a:bodyPr>
          <a:lstStyle>
            <a:lvl1pPr indent="-298450" lvl="0" marL="457200" rtl="0">
              <a:lnSpc>
                <a:spcPct val="100000"/>
              </a:lnSpc>
              <a:spcBef>
                <a:spcPts val="0"/>
              </a:spcBef>
              <a:spcAft>
                <a:spcPts val="0"/>
              </a:spcAft>
              <a:buClr>
                <a:schemeClr val="accent1"/>
              </a:buClr>
              <a:buSzPts val="1100"/>
              <a:buChar char="●"/>
              <a:defRPr sz="1200"/>
            </a:lvl1pPr>
            <a:lvl2pPr indent="-298450" lvl="1" marL="914400" rtl="0">
              <a:lnSpc>
                <a:spcPct val="100000"/>
              </a:lnSpc>
              <a:spcBef>
                <a:spcPts val="1600"/>
              </a:spcBef>
              <a:spcAft>
                <a:spcPts val="0"/>
              </a:spcAft>
              <a:buClr>
                <a:schemeClr val="dk1"/>
              </a:buClr>
              <a:buSzPts val="1100"/>
              <a:buFont typeface="Muli"/>
              <a:buChar char="○"/>
              <a:defRPr sz="1300"/>
            </a:lvl2pPr>
            <a:lvl3pPr indent="-298450" lvl="2" marL="1371600" rtl="0">
              <a:lnSpc>
                <a:spcPct val="100000"/>
              </a:lnSpc>
              <a:spcBef>
                <a:spcPts val="1600"/>
              </a:spcBef>
              <a:spcAft>
                <a:spcPts val="0"/>
              </a:spcAft>
              <a:buClr>
                <a:schemeClr val="dk1"/>
              </a:buClr>
              <a:buSzPts val="1100"/>
              <a:buFont typeface="Muli"/>
              <a:buChar char="■"/>
              <a:defRPr sz="1300"/>
            </a:lvl3pPr>
            <a:lvl4pPr indent="-298450" lvl="3" marL="1828800" rtl="0">
              <a:lnSpc>
                <a:spcPct val="100000"/>
              </a:lnSpc>
              <a:spcBef>
                <a:spcPts val="1600"/>
              </a:spcBef>
              <a:spcAft>
                <a:spcPts val="0"/>
              </a:spcAft>
              <a:buClr>
                <a:schemeClr val="dk1"/>
              </a:buClr>
              <a:buSzPts val="1100"/>
              <a:buFont typeface="Muli"/>
              <a:buChar char="●"/>
              <a:defRPr sz="1300"/>
            </a:lvl4pPr>
            <a:lvl5pPr indent="-298450" lvl="4" marL="2286000" rtl="0">
              <a:lnSpc>
                <a:spcPct val="100000"/>
              </a:lnSpc>
              <a:spcBef>
                <a:spcPts val="1600"/>
              </a:spcBef>
              <a:spcAft>
                <a:spcPts val="0"/>
              </a:spcAft>
              <a:buClr>
                <a:schemeClr val="dk1"/>
              </a:buClr>
              <a:buSzPts val="1100"/>
              <a:buFont typeface="Muli"/>
              <a:buChar char="○"/>
              <a:defRPr sz="1300"/>
            </a:lvl5pPr>
            <a:lvl6pPr indent="-298450" lvl="5" marL="2743200" rtl="0">
              <a:lnSpc>
                <a:spcPct val="100000"/>
              </a:lnSpc>
              <a:spcBef>
                <a:spcPts val="1600"/>
              </a:spcBef>
              <a:spcAft>
                <a:spcPts val="0"/>
              </a:spcAft>
              <a:buClr>
                <a:schemeClr val="dk1"/>
              </a:buClr>
              <a:buSzPts val="1100"/>
              <a:buFont typeface="Muli"/>
              <a:buChar char="■"/>
              <a:defRPr sz="1300"/>
            </a:lvl6pPr>
            <a:lvl7pPr indent="-298450" lvl="6" marL="3200400" rtl="0">
              <a:lnSpc>
                <a:spcPct val="100000"/>
              </a:lnSpc>
              <a:spcBef>
                <a:spcPts val="1600"/>
              </a:spcBef>
              <a:spcAft>
                <a:spcPts val="0"/>
              </a:spcAft>
              <a:buClr>
                <a:schemeClr val="dk1"/>
              </a:buClr>
              <a:buSzPts val="1100"/>
              <a:buFont typeface="Muli"/>
              <a:buChar char="●"/>
              <a:defRPr sz="1300"/>
            </a:lvl7pPr>
            <a:lvl8pPr indent="-298450" lvl="7" marL="3657600" rtl="0">
              <a:lnSpc>
                <a:spcPct val="100000"/>
              </a:lnSpc>
              <a:spcBef>
                <a:spcPts val="1600"/>
              </a:spcBef>
              <a:spcAft>
                <a:spcPts val="0"/>
              </a:spcAft>
              <a:buClr>
                <a:schemeClr val="dk1"/>
              </a:buClr>
              <a:buSzPts val="1100"/>
              <a:buFont typeface="Muli"/>
              <a:buChar char="○"/>
              <a:defRPr sz="1300"/>
            </a:lvl8pPr>
            <a:lvl9pPr indent="-298450" lvl="8" marL="4114800" rtl="0">
              <a:lnSpc>
                <a:spcPct val="100000"/>
              </a:lnSpc>
              <a:spcBef>
                <a:spcPts val="1600"/>
              </a:spcBef>
              <a:spcAft>
                <a:spcPts val="1600"/>
              </a:spcAft>
              <a:buClr>
                <a:schemeClr val="dk1"/>
              </a:buClr>
              <a:buSzPts val="1100"/>
              <a:buFont typeface="Muli"/>
              <a:buChar char="■"/>
              <a:defRPr sz="1300"/>
            </a:lvl9pPr>
          </a:lstStyle>
          <a:p/>
        </p:txBody>
      </p:sp>
      <p:sp>
        <p:nvSpPr>
          <p:cNvPr id="2039" name="Google Shape;2039;p55"/>
          <p:cNvSpPr txBox="1"/>
          <p:nvPr>
            <p:ph idx="2" type="body"/>
          </p:nvPr>
        </p:nvSpPr>
        <p:spPr>
          <a:xfrm>
            <a:off x="4099800" y="1869898"/>
            <a:ext cx="4331100" cy="2694600"/>
          </a:xfrm>
          <a:prstGeom prst="rect">
            <a:avLst/>
          </a:prstGeom>
        </p:spPr>
        <p:txBody>
          <a:bodyPr anchorCtr="0" anchor="b" bIns="91425" lIns="91425" spcFirstLastPara="1" rIns="91425" wrap="square" tIns="91425">
            <a:noAutofit/>
          </a:bodyPr>
          <a:lstStyle>
            <a:lvl1pPr indent="-298450" lvl="0" marL="457200" rtl="0">
              <a:lnSpc>
                <a:spcPct val="100000"/>
              </a:lnSpc>
              <a:spcBef>
                <a:spcPts val="0"/>
              </a:spcBef>
              <a:spcAft>
                <a:spcPts val="0"/>
              </a:spcAft>
              <a:buClr>
                <a:schemeClr val="accent4"/>
              </a:buClr>
              <a:buSzPts val="1100"/>
              <a:buChar char="●"/>
              <a:defRPr sz="1200"/>
            </a:lvl1pPr>
            <a:lvl2pPr indent="-298450" lvl="1" marL="914400" rtl="0">
              <a:lnSpc>
                <a:spcPct val="100000"/>
              </a:lnSpc>
              <a:spcBef>
                <a:spcPts val="1600"/>
              </a:spcBef>
              <a:spcAft>
                <a:spcPts val="0"/>
              </a:spcAft>
              <a:buClr>
                <a:schemeClr val="dk1"/>
              </a:buClr>
              <a:buSzPts val="1100"/>
              <a:buFont typeface="Muli"/>
              <a:buChar char="○"/>
              <a:defRPr sz="1300"/>
            </a:lvl2pPr>
            <a:lvl3pPr indent="-298450" lvl="2" marL="1371600" rtl="0">
              <a:lnSpc>
                <a:spcPct val="100000"/>
              </a:lnSpc>
              <a:spcBef>
                <a:spcPts val="1600"/>
              </a:spcBef>
              <a:spcAft>
                <a:spcPts val="0"/>
              </a:spcAft>
              <a:buClr>
                <a:schemeClr val="dk1"/>
              </a:buClr>
              <a:buSzPts val="1100"/>
              <a:buFont typeface="Muli"/>
              <a:buChar char="■"/>
              <a:defRPr sz="1300"/>
            </a:lvl3pPr>
            <a:lvl4pPr indent="-298450" lvl="3" marL="1828800" rtl="0">
              <a:lnSpc>
                <a:spcPct val="100000"/>
              </a:lnSpc>
              <a:spcBef>
                <a:spcPts val="1600"/>
              </a:spcBef>
              <a:spcAft>
                <a:spcPts val="0"/>
              </a:spcAft>
              <a:buClr>
                <a:schemeClr val="dk1"/>
              </a:buClr>
              <a:buSzPts val="1100"/>
              <a:buFont typeface="Muli"/>
              <a:buChar char="●"/>
              <a:defRPr sz="1300"/>
            </a:lvl4pPr>
            <a:lvl5pPr indent="-298450" lvl="4" marL="2286000" rtl="0">
              <a:lnSpc>
                <a:spcPct val="100000"/>
              </a:lnSpc>
              <a:spcBef>
                <a:spcPts val="1600"/>
              </a:spcBef>
              <a:spcAft>
                <a:spcPts val="0"/>
              </a:spcAft>
              <a:buClr>
                <a:schemeClr val="dk1"/>
              </a:buClr>
              <a:buSzPts val="1100"/>
              <a:buFont typeface="Muli"/>
              <a:buChar char="○"/>
              <a:defRPr sz="1300"/>
            </a:lvl5pPr>
            <a:lvl6pPr indent="-298450" lvl="5" marL="2743200" rtl="0">
              <a:lnSpc>
                <a:spcPct val="100000"/>
              </a:lnSpc>
              <a:spcBef>
                <a:spcPts val="1600"/>
              </a:spcBef>
              <a:spcAft>
                <a:spcPts val="0"/>
              </a:spcAft>
              <a:buClr>
                <a:schemeClr val="dk1"/>
              </a:buClr>
              <a:buSzPts val="1100"/>
              <a:buFont typeface="Muli"/>
              <a:buChar char="■"/>
              <a:defRPr sz="1300"/>
            </a:lvl6pPr>
            <a:lvl7pPr indent="-298450" lvl="6" marL="3200400" rtl="0">
              <a:lnSpc>
                <a:spcPct val="100000"/>
              </a:lnSpc>
              <a:spcBef>
                <a:spcPts val="1600"/>
              </a:spcBef>
              <a:spcAft>
                <a:spcPts val="0"/>
              </a:spcAft>
              <a:buClr>
                <a:schemeClr val="dk1"/>
              </a:buClr>
              <a:buSzPts val="1100"/>
              <a:buFont typeface="Muli"/>
              <a:buChar char="●"/>
              <a:defRPr sz="1300"/>
            </a:lvl7pPr>
            <a:lvl8pPr indent="-298450" lvl="7" marL="3657600" rtl="0">
              <a:lnSpc>
                <a:spcPct val="100000"/>
              </a:lnSpc>
              <a:spcBef>
                <a:spcPts val="1600"/>
              </a:spcBef>
              <a:spcAft>
                <a:spcPts val="0"/>
              </a:spcAft>
              <a:buClr>
                <a:schemeClr val="dk1"/>
              </a:buClr>
              <a:buSzPts val="1100"/>
              <a:buFont typeface="Muli"/>
              <a:buChar char="○"/>
              <a:defRPr sz="1300"/>
            </a:lvl8pPr>
            <a:lvl9pPr indent="-298450" lvl="8" marL="4114800" rtl="0">
              <a:lnSpc>
                <a:spcPct val="100000"/>
              </a:lnSpc>
              <a:spcBef>
                <a:spcPts val="1600"/>
              </a:spcBef>
              <a:spcAft>
                <a:spcPts val="1600"/>
              </a:spcAft>
              <a:buClr>
                <a:schemeClr val="dk1"/>
              </a:buClr>
              <a:buSzPts val="1100"/>
              <a:buFont typeface="Muli"/>
              <a:buChar char="■"/>
              <a:defRPr sz="1300"/>
            </a:lvl9pPr>
          </a:lstStyle>
          <a:p/>
        </p:txBody>
      </p:sp>
      <p:sp>
        <p:nvSpPr>
          <p:cNvPr id="2040" name="Google Shape;2040;p55"/>
          <p:cNvSpPr txBox="1"/>
          <p:nvPr>
            <p:ph type="title"/>
          </p:nvPr>
        </p:nvSpPr>
        <p:spPr>
          <a:xfrm>
            <a:off x="713100" y="497850"/>
            <a:ext cx="7717800" cy="6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ONLY_1_1_2">
    <p:spTree>
      <p:nvGrpSpPr>
        <p:cNvPr id="2041" name="Shape 2041"/>
        <p:cNvGrpSpPr/>
        <p:nvPr/>
      </p:nvGrpSpPr>
      <p:grpSpPr>
        <a:xfrm>
          <a:off x="0" y="0"/>
          <a:ext cx="0" cy="0"/>
          <a:chOff x="0" y="0"/>
          <a:chExt cx="0" cy="0"/>
        </a:xfrm>
      </p:grpSpPr>
      <p:grpSp>
        <p:nvGrpSpPr>
          <p:cNvPr id="2042" name="Google Shape;2042;p56"/>
          <p:cNvGrpSpPr/>
          <p:nvPr/>
        </p:nvGrpSpPr>
        <p:grpSpPr>
          <a:xfrm>
            <a:off x="8219459" y="239503"/>
            <a:ext cx="790971" cy="947200"/>
            <a:chOff x="9715584" y="314328"/>
            <a:chExt cx="790971" cy="947200"/>
          </a:xfrm>
        </p:grpSpPr>
        <p:sp>
          <p:nvSpPr>
            <p:cNvPr id="2043" name="Google Shape;2043;p56"/>
            <p:cNvSpPr/>
            <p:nvPr/>
          </p:nvSpPr>
          <p:spPr>
            <a:xfrm>
              <a:off x="10021371" y="314328"/>
              <a:ext cx="124257" cy="232086"/>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9715584" y="701649"/>
              <a:ext cx="125663" cy="181813"/>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9959265" y="748033"/>
              <a:ext cx="186364" cy="513495"/>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solidFill>
              <a:schemeClr val="accent1"/>
            </a:solid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10292550" y="748028"/>
              <a:ext cx="214004" cy="335447"/>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56"/>
          <p:cNvGrpSpPr/>
          <p:nvPr/>
        </p:nvGrpSpPr>
        <p:grpSpPr>
          <a:xfrm flipH="1" rot="713792">
            <a:off x="-1180318" y="-417815"/>
            <a:ext cx="3521581" cy="1743589"/>
            <a:chOff x="-15989125" y="-2045000"/>
            <a:chExt cx="3242325" cy="1605325"/>
          </a:xfrm>
        </p:grpSpPr>
        <p:sp>
          <p:nvSpPr>
            <p:cNvPr id="2048" name="Google Shape;2048;p56"/>
            <p:cNvSpPr/>
            <p:nvPr/>
          </p:nvSpPr>
          <p:spPr>
            <a:xfrm>
              <a:off x="-15989125" y="-2045000"/>
              <a:ext cx="3242325" cy="1407675"/>
            </a:xfrm>
            <a:custGeom>
              <a:rect b="b" l="l" r="r" t="t"/>
              <a:pathLst>
                <a:path extrusionOk="0" fill="none" h="56307" w="129693">
                  <a:moveTo>
                    <a:pt x="0" y="0"/>
                  </a:moveTo>
                  <a:cubicBezTo>
                    <a:pt x="0" y="0"/>
                    <a:pt x="66314" y="42330"/>
                    <a:pt x="129693" y="56307"/>
                  </a:cubicBezTo>
                </a:path>
              </a:pathLst>
            </a:custGeom>
            <a:noFill/>
            <a:ln cap="flat" cmpd="sng" w="10850">
              <a:solidFill>
                <a:srgbClr val="3E6996"/>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15538825" y="-1779000"/>
              <a:ext cx="405325" cy="437850"/>
            </a:xfrm>
            <a:custGeom>
              <a:rect b="b" l="l" r="r" t="t"/>
              <a:pathLst>
                <a:path extrusionOk="0" h="17514" w="16213">
                  <a:moveTo>
                    <a:pt x="1" y="1"/>
                  </a:moveTo>
                  <a:lnTo>
                    <a:pt x="1035" y="17513"/>
                  </a:lnTo>
                  <a:lnTo>
                    <a:pt x="16213" y="8774"/>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14704050" y="-1345350"/>
              <a:ext cx="412825" cy="408650"/>
            </a:xfrm>
            <a:custGeom>
              <a:rect b="b" l="l" r="r" t="t"/>
              <a:pathLst>
                <a:path extrusionOk="0" h="16346" w="16513">
                  <a:moveTo>
                    <a:pt x="0" y="1"/>
                  </a:moveTo>
                  <a:lnTo>
                    <a:pt x="1969" y="16346"/>
                  </a:lnTo>
                  <a:lnTo>
                    <a:pt x="16512" y="7539"/>
                  </a:lnTo>
                  <a:lnTo>
                    <a:pt x="0"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13867625" y="-983425"/>
              <a:ext cx="412825" cy="418675"/>
            </a:xfrm>
            <a:custGeom>
              <a:rect b="b" l="l" r="r" t="t"/>
              <a:pathLst>
                <a:path extrusionOk="0" h="16747" w="16513">
                  <a:moveTo>
                    <a:pt x="1" y="1"/>
                  </a:moveTo>
                  <a:lnTo>
                    <a:pt x="2969" y="16746"/>
                  </a:lnTo>
                  <a:lnTo>
                    <a:pt x="16512" y="5938"/>
                  </a:lnTo>
                  <a:lnTo>
                    <a:pt x="1"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15956600" y="-2024175"/>
              <a:ext cx="417800" cy="448700"/>
            </a:xfrm>
            <a:custGeom>
              <a:rect b="b" l="l" r="r" t="t"/>
              <a:pathLst>
                <a:path extrusionOk="0" h="17948" w="16712">
                  <a:moveTo>
                    <a:pt x="0" y="1"/>
                  </a:moveTo>
                  <a:lnTo>
                    <a:pt x="367" y="17947"/>
                  </a:lnTo>
                  <a:lnTo>
                    <a:pt x="16712" y="9808"/>
                  </a:lnTo>
                  <a:lnTo>
                    <a:pt x="0"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15133525" y="-1559675"/>
              <a:ext cx="429500" cy="422000"/>
            </a:xfrm>
            <a:custGeom>
              <a:rect b="b" l="l" r="r" t="t"/>
              <a:pathLst>
                <a:path extrusionOk="0" h="16880" w="17180">
                  <a:moveTo>
                    <a:pt x="1" y="1"/>
                  </a:moveTo>
                  <a:lnTo>
                    <a:pt x="2202" y="16880"/>
                  </a:lnTo>
                  <a:lnTo>
                    <a:pt x="17179" y="8574"/>
                  </a:lnTo>
                  <a:lnTo>
                    <a:pt x="1"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14291250" y="-1156875"/>
              <a:ext cx="423650" cy="415325"/>
            </a:xfrm>
            <a:custGeom>
              <a:rect b="b" l="l" r="r" t="t"/>
              <a:pathLst>
                <a:path extrusionOk="0" h="16613" w="16946">
                  <a:moveTo>
                    <a:pt x="0" y="0"/>
                  </a:moveTo>
                  <a:lnTo>
                    <a:pt x="2402" y="16612"/>
                  </a:lnTo>
                  <a:lnTo>
                    <a:pt x="16946" y="6939"/>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13454825" y="-834975"/>
              <a:ext cx="404475" cy="395300"/>
            </a:xfrm>
            <a:custGeom>
              <a:rect b="b" l="l" r="r" t="t"/>
              <a:pathLst>
                <a:path extrusionOk="0" h="15812" w="16179">
                  <a:moveTo>
                    <a:pt x="0" y="0"/>
                  </a:moveTo>
                  <a:lnTo>
                    <a:pt x="4404" y="15812"/>
                  </a:lnTo>
                  <a:lnTo>
                    <a:pt x="16179" y="4904"/>
                  </a:lnTo>
                  <a:lnTo>
                    <a:pt x="0" y="0"/>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56"/>
          <p:cNvGrpSpPr/>
          <p:nvPr/>
        </p:nvGrpSpPr>
        <p:grpSpPr>
          <a:xfrm>
            <a:off x="-882824" y="3472817"/>
            <a:ext cx="2194616" cy="2094876"/>
            <a:chOff x="3623439" y="713106"/>
            <a:chExt cx="1821409" cy="1819575"/>
          </a:xfrm>
        </p:grpSpPr>
        <p:sp>
          <p:nvSpPr>
            <p:cNvPr id="2057" name="Google Shape;2057;p56"/>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1" name="Google Shape;2081;p56"/>
          <p:cNvSpPr txBox="1"/>
          <p:nvPr>
            <p:ph type="title"/>
          </p:nvPr>
        </p:nvSpPr>
        <p:spPr>
          <a:xfrm>
            <a:off x="4572000" y="455000"/>
            <a:ext cx="3867000" cy="16572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lt1"/>
              </a:buClr>
              <a:buSzPts val="6000"/>
              <a:buNone/>
              <a:defRPr sz="5000"/>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sp>
        <p:nvSpPr>
          <p:cNvPr id="2082" name="Google Shape;2082;p56"/>
          <p:cNvSpPr txBox="1"/>
          <p:nvPr>
            <p:ph idx="1" type="subTitle"/>
          </p:nvPr>
        </p:nvSpPr>
        <p:spPr>
          <a:xfrm>
            <a:off x="4571998" y="2069837"/>
            <a:ext cx="3858900" cy="108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600"/>
              <a:buNone/>
              <a:defRPr sz="1600">
                <a:solidFill>
                  <a:srgbClr val="FFFFFF"/>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083" name="Google Shape;2083;p56"/>
          <p:cNvSpPr txBox="1"/>
          <p:nvPr/>
        </p:nvSpPr>
        <p:spPr>
          <a:xfrm>
            <a:off x="4572000" y="3513825"/>
            <a:ext cx="3858900" cy="6738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300"/>
              </a:spcBef>
              <a:spcAft>
                <a:spcPts val="0"/>
              </a:spcAft>
              <a:buNone/>
            </a:pPr>
            <a:r>
              <a:t/>
            </a:r>
            <a:endParaRPr sz="1000">
              <a:solidFill>
                <a:schemeClr val="lt1"/>
              </a:solidFill>
              <a:latin typeface="Open Sans"/>
              <a:ea typeface="Open Sans"/>
              <a:cs typeface="Open Sans"/>
              <a:sym typeface="Open Sans"/>
            </a:endParaRPr>
          </a:p>
          <a:p>
            <a:pPr indent="0" lvl="0" marL="0" rtl="0" algn="l">
              <a:spcBef>
                <a:spcPts val="300"/>
              </a:spcBef>
              <a:spcAft>
                <a:spcPts val="0"/>
              </a:spcAft>
              <a:buNone/>
            </a:pPr>
            <a:r>
              <a:t/>
            </a:r>
            <a:endParaRPr b="1" sz="1000">
              <a:solidFill>
                <a:schemeClr val="lt1"/>
              </a:solidFill>
              <a:latin typeface="Open Sans"/>
              <a:ea typeface="Open Sans"/>
              <a:cs typeface="Open Sans"/>
              <a:sym typeface="Open Sans"/>
            </a:endParaRPr>
          </a:p>
        </p:txBody>
      </p:sp>
      <p:sp>
        <p:nvSpPr>
          <p:cNvPr id="2084" name="Google Shape;2084;p56"/>
          <p:cNvSpPr txBox="1"/>
          <p:nvPr/>
        </p:nvSpPr>
        <p:spPr>
          <a:xfrm>
            <a:off x="4580125" y="3800100"/>
            <a:ext cx="3858900" cy="549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000">
                <a:solidFill>
                  <a:schemeClr val="lt1"/>
                </a:solidFill>
                <a:latin typeface="Open Sans"/>
                <a:ea typeface="Open Sans"/>
                <a:cs typeface="Open Sans"/>
                <a:sym typeface="Open Sans"/>
              </a:rPr>
              <a:t>CREDITS: This presentation template was created by </a:t>
            </a:r>
            <a:r>
              <a:rPr b="1" lang="en" sz="1000">
                <a:solidFill>
                  <a:schemeClr val="lt1"/>
                </a:solidFill>
                <a:uFill>
                  <a:noFill/>
                </a:uFill>
                <a:latin typeface="Open Sans"/>
                <a:ea typeface="Open Sans"/>
                <a:cs typeface="Open Sans"/>
                <a:sym typeface="Open Sans"/>
                <a:hlinkClick r:id="rId6">
                  <a:extLst>
                    <a:ext uri="{A12FA001-AC4F-418D-AE19-62706E023703}">
                      <ahyp:hlinkClr val="tx"/>
                    </a:ext>
                  </a:extLst>
                </a:hlinkClick>
              </a:rPr>
              <a:t>Slidesgo</a:t>
            </a:r>
            <a:r>
              <a:rPr lang="en" sz="1000">
                <a:solidFill>
                  <a:schemeClr val="lt1"/>
                </a:solidFill>
                <a:latin typeface="Open Sans"/>
                <a:ea typeface="Open Sans"/>
                <a:cs typeface="Open Sans"/>
                <a:sym typeface="Open Sans"/>
              </a:rPr>
              <a:t>, including icons by </a:t>
            </a:r>
            <a:r>
              <a:rPr b="1" lang="en" sz="1000">
                <a:solidFill>
                  <a:schemeClr val="lt1"/>
                </a:solidFill>
                <a:uFill>
                  <a:noFill/>
                </a:uFill>
                <a:latin typeface="Open Sans"/>
                <a:ea typeface="Open Sans"/>
                <a:cs typeface="Open Sans"/>
                <a:sym typeface="Open Sans"/>
                <a:hlinkClick r:id="rId7">
                  <a:extLst>
                    <a:ext uri="{A12FA001-AC4F-418D-AE19-62706E023703}">
                      <ahyp:hlinkClr val="tx"/>
                    </a:ext>
                  </a:extLst>
                </a:hlinkClick>
              </a:rPr>
              <a:t>Flaticon</a:t>
            </a:r>
            <a:r>
              <a:rPr lang="en" sz="1000">
                <a:solidFill>
                  <a:schemeClr val="lt1"/>
                </a:solidFill>
                <a:latin typeface="Open Sans"/>
                <a:ea typeface="Open Sans"/>
                <a:cs typeface="Open Sans"/>
                <a:sym typeface="Open Sans"/>
              </a:rPr>
              <a:t>, infographics &amp; images by </a:t>
            </a:r>
            <a:r>
              <a:rPr b="1" lang="en" sz="1000">
                <a:solidFill>
                  <a:schemeClr val="lt1"/>
                </a:solidFill>
                <a:uFill>
                  <a:noFill/>
                </a:uFill>
                <a:latin typeface="Open Sans"/>
                <a:ea typeface="Open Sans"/>
                <a:cs typeface="Open Sans"/>
                <a:sym typeface="Open Sans"/>
                <a:hlinkClick r:id="rId8">
                  <a:extLst>
                    <a:ext uri="{A12FA001-AC4F-418D-AE19-62706E023703}">
                      <ahyp:hlinkClr val="tx"/>
                    </a:ext>
                  </a:extLst>
                </a:hlinkClick>
              </a:rPr>
              <a:t>Freepik</a:t>
            </a:r>
            <a:r>
              <a:rPr lang="en" sz="1000">
                <a:solidFill>
                  <a:schemeClr val="lt1"/>
                </a:solidFill>
                <a:latin typeface="Open Sans"/>
                <a:ea typeface="Open Sans"/>
                <a:cs typeface="Open Sans"/>
                <a:sym typeface="Open Sans"/>
              </a:rPr>
              <a:t> </a:t>
            </a:r>
            <a:endParaRPr b="1" sz="1000">
              <a:solidFill>
                <a:schemeClr val="lt1"/>
              </a:solidFill>
              <a:latin typeface="Open Sans"/>
              <a:ea typeface="Open Sans"/>
              <a:cs typeface="Open Sans"/>
              <a:sym typeface="Open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
    <p:spTree>
      <p:nvGrpSpPr>
        <p:cNvPr id="2085" name="Shape 2085"/>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_1">
    <p:spTree>
      <p:nvGrpSpPr>
        <p:cNvPr id="2086" name="Shape 2086"/>
        <p:cNvGrpSpPr/>
        <p:nvPr/>
      </p:nvGrpSpPr>
      <p:grpSpPr>
        <a:xfrm>
          <a:off x="0" y="0"/>
          <a:ext cx="0" cy="0"/>
          <a:chOff x="0" y="0"/>
          <a:chExt cx="0" cy="0"/>
        </a:xfrm>
      </p:grpSpPr>
      <p:grpSp>
        <p:nvGrpSpPr>
          <p:cNvPr id="2087" name="Google Shape;2087;p58"/>
          <p:cNvGrpSpPr/>
          <p:nvPr/>
        </p:nvGrpSpPr>
        <p:grpSpPr>
          <a:xfrm>
            <a:off x="402391" y="398785"/>
            <a:ext cx="8319438" cy="4391252"/>
            <a:chOff x="7669111" y="-4384127"/>
            <a:chExt cx="5026547" cy="2653164"/>
          </a:xfrm>
        </p:grpSpPr>
        <p:sp>
          <p:nvSpPr>
            <p:cNvPr id="2088" name="Google Shape;2088;p58"/>
            <p:cNvSpPr/>
            <p:nvPr/>
          </p:nvSpPr>
          <p:spPr>
            <a:xfrm>
              <a:off x="12303955" y="-4334452"/>
              <a:ext cx="75075" cy="140225"/>
            </a:xfrm>
            <a:custGeom>
              <a:rect b="b" l="l" r="r" t="t"/>
              <a:pathLst>
                <a:path extrusionOk="0" h="5609" w="3003">
                  <a:moveTo>
                    <a:pt x="2402" y="0"/>
                  </a:moveTo>
                  <a:lnTo>
                    <a:pt x="2402" y="0"/>
                  </a:lnTo>
                  <a:cubicBezTo>
                    <a:pt x="1569" y="34"/>
                    <a:pt x="768" y="167"/>
                    <a:pt x="1" y="401"/>
                  </a:cubicBezTo>
                  <a:cubicBezTo>
                    <a:pt x="568" y="1068"/>
                    <a:pt x="868" y="1935"/>
                    <a:pt x="935" y="2836"/>
                  </a:cubicBezTo>
                  <a:cubicBezTo>
                    <a:pt x="968" y="3503"/>
                    <a:pt x="868" y="4170"/>
                    <a:pt x="768" y="4871"/>
                  </a:cubicBezTo>
                  <a:cubicBezTo>
                    <a:pt x="701" y="5071"/>
                    <a:pt x="601" y="5271"/>
                    <a:pt x="701" y="5438"/>
                  </a:cubicBezTo>
                  <a:cubicBezTo>
                    <a:pt x="735" y="5471"/>
                    <a:pt x="768" y="5504"/>
                    <a:pt x="801" y="5504"/>
                  </a:cubicBezTo>
                  <a:cubicBezTo>
                    <a:pt x="912" y="5593"/>
                    <a:pt x="1216" y="5608"/>
                    <a:pt x="1466" y="5608"/>
                  </a:cubicBezTo>
                  <a:cubicBezTo>
                    <a:pt x="1591" y="5608"/>
                    <a:pt x="1702" y="5604"/>
                    <a:pt x="1769" y="5604"/>
                  </a:cubicBezTo>
                  <a:lnTo>
                    <a:pt x="1935" y="5604"/>
                  </a:lnTo>
                  <a:cubicBezTo>
                    <a:pt x="2036" y="5571"/>
                    <a:pt x="2102" y="5438"/>
                    <a:pt x="2136" y="5338"/>
                  </a:cubicBezTo>
                  <a:cubicBezTo>
                    <a:pt x="2603" y="3570"/>
                    <a:pt x="3003" y="1802"/>
                    <a:pt x="2402" y="0"/>
                  </a:cubicBezTo>
                  <a:close/>
                </a:path>
              </a:pathLst>
            </a:custGeom>
            <a:solidFill>
              <a:srgbClr val="FF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8"/>
            <p:cNvSpPr/>
            <p:nvPr/>
          </p:nvSpPr>
          <p:spPr>
            <a:xfrm>
              <a:off x="12119200" y="-4100435"/>
              <a:ext cx="75925" cy="109850"/>
            </a:xfrm>
            <a:custGeom>
              <a:rect b="b" l="l" r="r" t="t"/>
              <a:pathLst>
                <a:path extrusionOk="0" h="4394" w="3037">
                  <a:moveTo>
                    <a:pt x="1721" y="1"/>
                  </a:moveTo>
                  <a:cubicBezTo>
                    <a:pt x="1648" y="1"/>
                    <a:pt x="1563" y="33"/>
                    <a:pt x="1502" y="54"/>
                  </a:cubicBezTo>
                  <a:cubicBezTo>
                    <a:pt x="1102" y="287"/>
                    <a:pt x="735" y="587"/>
                    <a:pt x="434" y="888"/>
                  </a:cubicBezTo>
                  <a:cubicBezTo>
                    <a:pt x="301" y="1021"/>
                    <a:pt x="201" y="1155"/>
                    <a:pt x="134" y="1321"/>
                  </a:cubicBezTo>
                  <a:cubicBezTo>
                    <a:pt x="1" y="1588"/>
                    <a:pt x="34" y="1922"/>
                    <a:pt x="101" y="2222"/>
                  </a:cubicBezTo>
                  <a:cubicBezTo>
                    <a:pt x="334" y="3156"/>
                    <a:pt x="1035" y="3957"/>
                    <a:pt x="1935" y="4323"/>
                  </a:cubicBezTo>
                  <a:cubicBezTo>
                    <a:pt x="1997" y="4365"/>
                    <a:pt x="2072" y="4393"/>
                    <a:pt x="2151" y="4393"/>
                  </a:cubicBezTo>
                  <a:cubicBezTo>
                    <a:pt x="2200" y="4393"/>
                    <a:pt x="2251" y="4382"/>
                    <a:pt x="2302" y="4357"/>
                  </a:cubicBezTo>
                  <a:cubicBezTo>
                    <a:pt x="2336" y="4323"/>
                    <a:pt x="2402" y="4290"/>
                    <a:pt x="2436" y="4223"/>
                  </a:cubicBezTo>
                  <a:cubicBezTo>
                    <a:pt x="2636" y="3957"/>
                    <a:pt x="2836" y="3690"/>
                    <a:pt x="3036" y="3456"/>
                  </a:cubicBezTo>
                  <a:cubicBezTo>
                    <a:pt x="2603" y="3156"/>
                    <a:pt x="2202" y="2789"/>
                    <a:pt x="1935" y="2355"/>
                  </a:cubicBezTo>
                  <a:cubicBezTo>
                    <a:pt x="1669" y="1922"/>
                    <a:pt x="1602" y="1488"/>
                    <a:pt x="1602" y="1021"/>
                  </a:cubicBezTo>
                  <a:cubicBezTo>
                    <a:pt x="1602" y="890"/>
                    <a:pt x="1795" y="53"/>
                    <a:pt x="1833" y="53"/>
                  </a:cubicBezTo>
                  <a:cubicBezTo>
                    <a:pt x="1834" y="53"/>
                    <a:pt x="1835" y="53"/>
                    <a:pt x="1835" y="54"/>
                  </a:cubicBezTo>
                  <a:cubicBezTo>
                    <a:pt x="1809" y="14"/>
                    <a:pt x="1768" y="1"/>
                    <a:pt x="1721"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8"/>
            <p:cNvSpPr/>
            <p:nvPr/>
          </p:nvSpPr>
          <p:spPr>
            <a:xfrm>
              <a:off x="8830278" y="-2810722"/>
              <a:ext cx="72575" cy="125725"/>
            </a:xfrm>
            <a:custGeom>
              <a:rect b="b" l="l" r="r" t="t"/>
              <a:pathLst>
                <a:path extrusionOk="0" h="5029" w="2903">
                  <a:moveTo>
                    <a:pt x="617" y="0"/>
                  </a:moveTo>
                  <a:cubicBezTo>
                    <a:pt x="547" y="0"/>
                    <a:pt x="475" y="8"/>
                    <a:pt x="401" y="25"/>
                  </a:cubicBezTo>
                  <a:lnTo>
                    <a:pt x="1" y="526"/>
                  </a:lnTo>
                  <a:cubicBezTo>
                    <a:pt x="668" y="1927"/>
                    <a:pt x="901" y="3528"/>
                    <a:pt x="701" y="5029"/>
                  </a:cubicBezTo>
                  <a:cubicBezTo>
                    <a:pt x="1288" y="4861"/>
                    <a:pt x="1922" y="4787"/>
                    <a:pt x="2543" y="4787"/>
                  </a:cubicBezTo>
                  <a:cubicBezTo>
                    <a:pt x="2664" y="4787"/>
                    <a:pt x="2784" y="4790"/>
                    <a:pt x="2903" y="4795"/>
                  </a:cubicBezTo>
                  <a:cubicBezTo>
                    <a:pt x="2702" y="3761"/>
                    <a:pt x="2436" y="2727"/>
                    <a:pt x="2102" y="1693"/>
                  </a:cubicBezTo>
                  <a:cubicBezTo>
                    <a:pt x="1888" y="930"/>
                    <a:pt x="1368" y="0"/>
                    <a:pt x="617"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8"/>
            <p:cNvSpPr/>
            <p:nvPr/>
          </p:nvSpPr>
          <p:spPr>
            <a:xfrm>
              <a:off x="10501210" y="-3598143"/>
              <a:ext cx="148450" cy="145950"/>
            </a:xfrm>
            <a:custGeom>
              <a:rect b="b" l="l" r="r" t="t"/>
              <a:pathLst>
                <a:path extrusionOk="0" h="5838" w="5938">
                  <a:moveTo>
                    <a:pt x="3870" y="0"/>
                  </a:moveTo>
                  <a:cubicBezTo>
                    <a:pt x="3536" y="501"/>
                    <a:pt x="3269" y="1001"/>
                    <a:pt x="3036" y="1535"/>
                  </a:cubicBezTo>
                  <a:lnTo>
                    <a:pt x="3370" y="1301"/>
                  </a:lnTo>
                  <a:lnTo>
                    <a:pt x="3370" y="1301"/>
                  </a:lnTo>
                  <a:cubicBezTo>
                    <a:pt x="3036" y="2002"/>
                    <a:pt x="2669" y="2702"/>
                    <a:pt x="2135" y="3236"/>
                  </a:cubicBezTo>
                  <a:cubicBezTo>
                    <a:pt x="1734" y="3590"/>
                    <a:pt x="1182" y="3844"/>
                    <a:pt x="646" y="3844"/>
                  </a:cubicBezTo>
                  <a:cubicBezTo>
                    <a:pt x="424" y="3844"/>
                    <a:pt x="205" y="3801"/>
                    <a:pt x="0" y="3703"/>
                  </a:cubicBezTo>
                  <a:lnTo>
                    <a:pt x="0" y="3703"/>
                  </a:lnTo>
                  <a:cubicBezTo>
                    <a:pt x="601" y="4270"/>
                    <a:pt x="968" y="5037"/>
                    <a:pt x="1101" y="5838"/>
                  </a:cubicBezTo>
                  <a:cubicBezTo>
                    <a:pt x="3036" y="5271"/>
                    <a:pt x="4771" y="4037"/>
                    <a:pt x="5938" y="2402"/>
                  </a:cubicBezTo>
                  <a:cubicBezTo>
                    <a:pt x="5137" y="1702"/>
                    <a:pt x="4437" y="901"/>
                    <a:pt x="387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8"/>
            <p:cNvSpPr/>
            <p:nvPr/>
          </p:nvSpPr>
          <p:spPr>
            <a:xfrm>
              <a:off x="9694445" y="-2784264"/>
              <a:ext cx="78400" cy="96425"/>
            </a:xfrm>
            <a:custGeom>
              <a:rect b="b" l="l" r="r" t="t"/>
              <a:pathLst>
                <a:path extrusionOk="0" h="3857" w="3136">
                  <a:moveTo>
                    <a:pt x="2941" y="3214"/>
                  </a:moveTo>
                  <a:cubicBezTo>
                    <a:pt x="2934" y="3214"/>
                    <a:pt x="2928" y="3214"/>
                    <a:pt x="2921" y="3214"/>
                  </a:cubicBezTo>
                  <a:lnTo>
                    <a:pt x="2921" y="3214"/>
                  </a:lnTo>
                  <a:cubicBezTo>
                    <a:pt x="2991" y="3238"/>
                    <a:pt x="3063" y="3256"/>
                    <a:pt x="3136" y="3269"/>
                  </a:cubicBezTo>
                  <a:cubicBezTo>
                    <a:pt x="3070" y="3231"/>
                    <a:pt x="3005" y="3214"/>
                    <a:pt x="2941" y="3214"/>
                  </a:cubicBezTo>
                  <a:close/>
                  <a:moveTo>
                    <a:pt x="1968" y="0"/>
                  </a:moveTo>
                  <a:cubicBezTo>
                    <a:pt x="1368" y="0"/>
                    <a:pt x="768" y="167"/>
                    <a:pt x="267" y="467"/>
                  </a:cubicBezTo>
                  <a:cubicBezTo>
                    <a:pt x="167" y="501"/>
                    <a:pt x="100" y="567"/>
                    <a:pt x="67" y="667"/>
                  </a:cubicBezTo>
                  <a:cubicBezTo>
                    <a:pt x="0" y="768"/>
                    <a:pt x="34" y="868"/>
                    <a:pt x="34" y="968"/>
                  </a:cubicBezTo>
                  <a:cubicBezTo>
                    <a:pt x="134" y="1535"/>
                    <a:pt x="267" y="2102"/>
                    <a:pt x="467" y="2636"/>
                  </a:cubicBezTo>
                  <a:cubicBezTo>
                    <a:pt x="567" y="2969"/>
                    <a:pt x="734" y="3303"/>
                    <a:pt x="1001" y="3570"/>
                  </a:cubicBezTo>
                  <a:cubicBezTo>
                    <a:pt x="1195" y="3739"/>
                    <a:pt x="1442" y="3856"/>
                    <a:pt x="1690" y="3856"/>
                  </a:cubicBezTo>
                  <a:cubicBezTo>
                    <a:pt x="1784" y="3856"/>
                    <a:pt x="1877" y="3840"/>
                    <a:pt x="1968" y="3803"/>
                  </a:cubicBezTo>
                  <a:cubicBezTo>
                    <a:pt x="2322" y="3640"/>
                    <a:pt x="2609" y="3232"/>
                    <a:pt x="2921" y="3214"/>
                  </a:cubicBezTo>
                  <a:lnTo>
                    <a:pt x="2921" y="3214"/>
                  </a:lnTo>
                  <a:cubicBezTo>
                    <a:pt x="2098" y="2941"/>
                    <a:pt x="1520" y="1998"/>
                    <a:pt x="1735" y="1168"/>
                  </a:cubicBezTo>
                  <a:lnTo>
                    <a:pt x="1735" y="1168"/>
                  </a:lnTo>
                  <a:lnTo>
                    <a:pt x="1702" y="1568"/>
                  </a:lnTo>
                  <a:cubicBezTo>
                    <a:pt x="1768" y="1034"/>
                    <a:pt x="1868" y="534"/>
                    <a:pt x="1968" y="0"/>
                  </a:cubicBezTo>
                  <a:close/>
                </a:path>
              </a:pathLst>
            </a:custGeom>
            <a:solidFill>
              <a:srgbClr val="FF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8"/>
            <p:cNvSpPr/>
            <p:nvPr/>
          </p:nvSpPr>
          <p:spPr>
            <a:xfrm rot="5400000">
              <a:off x="7901650" y="-3632150"/>
              <a:ext cx="289400" cy="201825"/>
            </a:xfrm>
            <a:custGeom>
              <a:rect b="b" l="l" r="r" t="t"/>
              <a:pathLst>
                <a:path extrusionOk="0" fill="none" h="8073" w="11576">
                  <a:moveTo>
                    <a:pt x="167" y="8073"/>
                  </a:moveTo>
                  <a:cubicBezTo>
                    <a:pt x="0" y="6405"/>
                    <a:pt x="634" y="4637"/>
                    <a:pt x="1868" y="3503"/>
                  </a:cubicBezTo>
                  <a:cubicBezTo>
                    <a:pt x="2202" y="3169"/>
                    <a:pt x="2636" y="2869"/>
                    <a:pt x="3103" y="2936"/>
                  </a:cubicBezTo>
                  <a:cubicBezTo>
                    <a:pt x="3536" y="2969"/>
                    <a:pt x="3870" y="3336"/>
                    <a:pt x="4103" y="3703"/>
                  </a:cubicBezTo>
                  <a:cubicBezTo>
                    <a:pt x="4303" y="3970"/>
                    <a:pt x="4470" y="4303"/>
                    <a:pt x="4437" y="4670"/>
                  </a:cubicBezTo>
                  <a:cubicBezTo>
                    <a:pt x="4437" y="5004"/>
                    <a:pt x="4237" y="5371"/>
                    <a:pt x="3903" y="5471"/>
                  </a:cubicBezTo>
                  <a:cubicBezTo>
                    <a:pt x="3470" y="5571"/>
                    <a:pt x="3069" y="5204"/>
                    <a:pt x="2969" y="4804"/>
                  </a:cubicBezTo>
                  <a:cubicBezTo>
                    <a:pt x="2869" y="4403"/>
                    <a:pt x="3036" y="3970"/>
                    <a:pt x="3236" y="3603"/>
                  </a:cubicBezTo>
                  <a:cubicBezTo>
                    <a:pt x="3570" y="3036"/>
                    <a:pt x="4070" y="2535"/>
                    <a:pt x="4704" y="2402"/>
                  </a:cubicBezTo>
                  <a:cubicBezTo>
                    <a:pt x="5338" y="2268"/>
                    <a:pt x="6105" y="2635"/>
                    <a:pt x="6238" y="3269"/>
                  </a:cubicBezTo>
                  <a:cubicBezTo>
                    <a:pt x="6338" y="3703"/>
                    <a:pt x="5938" y="4237"/>
                    <a:pt x="5538" y="4003"/>
                  </a:cubicBezTo>
                  <a:cubicBezTo>
                    <a:pt x="5137" y="3236"/>
                    <a:pt x="5504" y="2235"/>
                    <a:pt x="6105" y="1601"/>
                  </a:cubicBezTo>
                  <a:cubicBezTo>
                    <a:pt x="6472" y="1201"/>
                    <a:pt x="7005" y="867"/>
                    <a:pt x="7572" y="968"/>
                  </a:cubicBezTo>
                  <a:cubicBezTo>
                    <a:pt x="8106" y="1068"/>
                    <a:pt x="8473" y="1635"/>
                    <a:pt x="8506" y="2202"/>
                  </a:cubicBezTo>
                  <a:cubicBezTo>
                    <a:pt x="8506" y="2735"/>
                    <a:pt x="8240" y="3269"/>
                    <a:pt x="7873" y="3669"/>
                  </a:cubicBezTo>
                  <a:cubicBezTo>
                    <a:pt x="7572" y="2702"/>
                    <a:pt x="7906" y="1535"/>
                    <a:pt x="8673" y="867"/>
                  </a:cubicBezTo>
                  <a:cubicBezTo>
                    <a:pt x="9440" y="167"/>
                    <a:pt x="10608" y="0"/>
                    <a:pt x="11575" y="400"/>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8"/>
            <p:cNvSpPr/>
            <p:nvPr/>
          </p:nvSpPr>
          <p:spPr>
            <a:xfrm>
              <a:off x="12583058" y="-3525691"/>
              <a:ext cx="112600" cy="310250"/>
            </a:xfrm>
            <a:custGeom>
              <a:rect b="b" l="l" r="r" t="t"/>
              <a:pathLst>
                <a:path extrusionOk="0" fill="none" h="12410" w="4504">
                  <a:moveTo>
                    <a:pt x="3703" y="1"/>
                  </a:moveTo>
                  <a:cubicBezTo>
                    <a:pt x="4070" y="902"/>
                    <a:pt x="4470" y="1836"/>
                    <a:pt x="4370" y="2803"/>
                  </a:cubicBezTo>
                  <a:cubicBezTo>
                    <a:pt x="4337" y="3337"/>
                    <a:pt x="4103" y="3904"/>
                    <a:pt x="3603" y="4137"/>
                  </a:cubicBezTo>
                  <a:cubicBezTo>
                    <a:pt x="3136" y="4371"/>
                    <a:pt x="2402" y="4037"/>
                    <a:pt x="2435" y="3503"/>
                  </a:cubicBezTo>
                  <a:cubicBezTo>
                    <a:pt x="2902" y="3303"/>
                    <a:pt x="3503" y="3570"/>
                    <a:pt x="3803" y="4004"/>
                  </a:cubicBezTo>
                  <a:cubicBezTo>
                    <a:pt x="4136" y="4404"/>
                    <a:pt x="4236" y="4938"/>
                    <a:pt x="4337" y="5438"/>
                  </a:cubicBezTo>
                  <a:cubicBezTo>
                    <a:pt x="4437" y="5938"/>
                    <a:pt x="4503" y="6472"/>
                    <a:pt x="4270" y="6906"/>
                  </a:cubicBezTo>
                  <a:cubicBezTo>
                    <a:pt x="4036" y="7406"/>
                    <a:pt x="3503" y="7673"/>
                    <a:pt x="2969" y="7840"/>
                  </a:cubicBezTo>
                  <a:cubicBezTo>
                    <a:pt x="2802" y="7907"/>
                    <a:pt x="2602" y="7973"/>
                    <a:pt x="2435" y="7873"/>
                  </a:cubicBezTo>
                  <a:cubicBezTo>
                    <a:pt x="2302" y="7806"/>
                    <a:pt x="2235" y="7540"/>
                    <a:pt x="2368" y="7473"/>
                  </a:cubicBezTo>
                  <a:cubicBezTo>
                    <a:pt x="2902" y="7573"/>
                    <a:pt x="3269" y="8107"/>
                    <a:pt x="3369" y="8640"/>
                  </a:cubicBezTo>
                  <a:cubicBezTo>
                    <a:pt x="3603" y="9574"/>
                    <a:pt x="3336" y="10642"/>
                    <a:pt x="2669" y="11376"/>
                  </a:cubicBezTo>
                  <a:cubicBezTo>
                    <a:pt x="2002" y="12076"/>
                    <a:pt x="934" y="12410"/>
                    <a:pt x="0" y="12243"/>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8"/>
            <p:cNvSpPr/>
            <p:nvPr/>
          </p:nvSpPr>
          <p:spPr>
            <a:xfrm>
              <a:off x="7872450" y="-3110125"/>
              <a:ext cx="86775" cy="139300"/>
            </a:xfrm>
            <a:custGeom>
              <a:rect b="b" l="l" r="r" t="t"/>
              <a:pathLst>
                <a:path extrusionOk="0" h="5572" w="3471">
                  <a:moveTo>
                    <a:pt x="1435" y="1"/>
                  </a:moveTo>
                  <a:cubicBezTo>
                    <a:pt x="1702" y="1502"/>
                    <a:pt x="1168" y="3170"/>
                    <a:pt x="1" y="4204"/>
                  </a:cubicBezTo>
                  <a:cubicBezTo>
                    <a:pt x="701" y="4738"/>
                    <a:pt x="1469" y="5205"/>
                    <a:pt x="2269" y="5571"/>
                  </a:cubicBezTo>
                  <a:cubicBezTo>
                    <a:pt x="2503" y="4637"/>
                    <a:pt x="3103" y="3837"/>
                    <a:pt x="3337" y="2903"/>
                  </a:cubicBezTo>
                  <a:cubicBezTo>
                    <a:pt x="3470" y="2269"/>
                    <a:pt x="3470" y="1569"/>
                    <a:pt x="3136" y="1035"/>
                  </a:cubicBezTo>
                  <a:cubicBezTo>
                    <a:pt x="2866" y="574"/>
                    <a:pt x="2375" y="246"/>
                    <a:pt x="1860" y="246"/>
                  </a:cubicBezTo>
                  <a:cubicBezTo>
                    <a:pt x="1741" y="246"/>
                    <a:pt x="1621" y="263"/>
                    <a:pt x="1502" y="301"/>
                  </a:cubicBezTo>
                  <a:lnTo>
                    <a:pt x="1435"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8"/>
            <p:cNvSpPr/>
            <p:nvPr/>
          </p:nvSpPr>
          <p:spPr>
            <a:xfrm>
              <a:off x="12277275" y="-3190175"/>
              <a:ext cx="86750" cy="140125"/>
            </a:xfrm>
            <a:custGeom>
              <a:rect b="b" l="l" r="r" t="t"/>
              <a:pathLst>
                <a:path extrusionOk="0" h="5605" w="3470">
                  <a:moveTo>
                    <a:pt x="1435" y="1"/>
                  </a:moveTo>
                  <a:cubicBezTo>
                    <a:pt x="1735" y="1535"/>
                    <a:pt x="1168" y="3203"/>
                    <a:pt x="0" y="4237"/>
                  </a:cubicBezTo>
                  <a:cubicBezTo>
                    <a:pt x="734" y="4771"/>
                    <a:pt x="1468" y="5238"/>
                    <a:pt x="2269" y="5605"/>
                  </a:cubicBezTo>
                  <a:cubicBezTo>
                    <a:pt x="2502" y="4671"/>
                    <a:pt x="3103" y="3870"/>
                    <a:pt x="3336" y="2936"/>
                  </a:cubicBezTo>
                  <a:cubicBezTo>
                    <a:pt x="3470" y="2302"/>
                    <a:pt x="3470" y="1602"/>
                    <a:pt x="3136" y="1068"/>
                  </a:cubicBezTo>
                  <a:cubicBezTo>
                    <a:pt x="2865" y="607"/>
                    <a:pt x="2374" y="279"/>
                    <a:pt x="1860" y="279"/>
                  </a:cubicBezTo>
                  <a:cubicBezTo>
                    <a:pt x="1741" y="279"/>
                    <a:pt x="1621" y="296"/>
                    <a:pt x="1501" y="334"/>
                  </a:cubicBezTo>
                  <a:lnTo>
                    <a:pt x="1435"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8"/>
            <p:cNvSpPr/>
            <p:nvPr/>
          </p:nvSpPr>
          <p:spPr>
            <a:xfrm>
              <a:off x="11395748" y="-2932990"/>
              <a:ext cx="138450" cy="370275"/>
            </a:xfrm>
            <a:custGeom>
              <a:rect b="b" l="l" r="r" t="t"/>
              <a:pathLst>
                <a:path extrusionOk="0" fill="none" h="14811" w="5538">
                  <a:moveTo>
                    <a:pt x="2235" y="0"/>
                  </a:moveTo>
                  <a:cubicBezTo>
                    <a:pt x="3603" y="1101"/>
                    <a:pt x="4603" y="2602"/>
                    <a:pt x="5104" y="4237"/>
                  </a:cubicBezTo>
                  <a:cubicBezTo>
                    <a:pt x="5271" y="4871"/>
                    <a:pt x="5304" y="5671"/>
                    <a:pt x="4737" y="5938"/>
                  </a:cubicBezTo>
                  <a:cubicBezTo>
                    <a:pt x="4203" y="6205"/>
                    <a:pt x="3536" y="5504"/>
                    <a:pt x="3769" y="4971"/>
                  </a:cubicBezTo>
                  <a:cubicBezTo>
                    <a:pt x="4770" y="5237"/>
                    <a:pt x="5537" y="6205"/>
                    <a:pt x="5504" y="7239"/>
                  </a:cubicBezTo>
                  <a:cubicBezTo>
                    <a:pt x="5471" y="8240"/>
                    <a:pt x="4670" y="9207"/>
                    <a:pt x="3636" y="9374"/>
                  </a:cubicBezTo>
                  <a:cubicBezTo>
                    <a:pt x="3236" y="9440"/>
                    <a:pt x="2602" y="9107"/>
                    <a:pt x="2835" y="8740"/>
                  </a:cubicBezTo>
                  <a:cubicBezTo>
                    <a:pt x="4003" y="8506"/>
                    <a:pt x="5004" y="9874"/>
                    <a:pt x="4804" y="11042"/>
                  </a:cubicBezTo>
                  <a:cubicBezTo>
                    <a:pt x="4637" y="12209"/>
                    <a:pt x="3636" y="13076"/>
                    <a:pt x="2635" y="13677"/>
                  </a:cubicBezTo>
                  <a:cubicBezTo>
                    <a:pt x="1801" y="14177"/>
                    <a:pt x="934" y="14544"/>
                    <a:pt x="0" y="14811"/>
                  </a:cubicBezTo>
                </a:path>
              </a:pathLst>
            </a:custGeom>
            <a:noFill/>
            <a:ln cap="flat" cmpd="sng" w="6675">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8"/>
            <p:cNvSpPr/>
            <p:nvPr/>
          </p:nvSpPr>
          <p:spPr>
            <a:xfrm>
              <a:off x="11840511" y="-3524093"/>
              <a:ext cx="129300" cy="202675"/>
            </a:xfrm>
            <a:custGeom>
              <a:rect b="b" l="l" r="r" t="t"/>
              <a:pathLst>
                <a:path extrusionOk="0" h="8107" w="5172">
                  <a:moveTo>
                    <a:pt x="1969" y="0"/>
                  </a:moveTo>
                  <a:lnTo>
                    <a:pt x="1969" y="0"/>
                  </a:lnTo>
                  <a:cubicBezTo>
                    <a:pt x="2036" y="801"/>
                    <a:pt x="2102" y="1635"/>
                    <a:pt x="2169" y="2469"/>
                  </a:cubicBezTo>
                  <a:lnTo>
                    <a:pt x="1969" y="2102"/>
                  </a:lnTo>
                  <a:lnTo>
                    <a:pt x="1969" y="2102"/>
                  </a:lnTo>
                  <a:cubicBezTo>
                    <a:pt x="2136" y="3069"/>
                    <a:pt x="2269" y="4037"/>
                    <a:pt x="2002" y="5004"/>
                  </a:cubicBezTo>
                  <a:cubicBezTo>
                    <a:pt x="1735" y="5938"/>
                    <a:pt x="968" y="6805"/>
                    <a:pt x="1" y="6805"/>
                  </a:cubicBezTo>
                  <a:cubicBezTo>
                    <a:pt x="768" y="7239"/>
                    <a:pt x="1569" y="7673"/>
                    <a:pt x="2369" y="8106"/>
                  </a:cubicBezTo>
                  <a:cubicBezTo>
                    <a:pt x="3904" y="6472"/>
                    <a:pt x="4871" y="4303"/>
                    <a:pt x="5138" y="2069"/>
                  </a:cubicBezTo>
                  <a:cubicBezTo>
                    <a:pt x="5138" y="1868"/>
                    <a:pt x="5171" y="1635"/>
                    <a:pt x="5071" y="1435"/>
                  </a:cubicBezTo>
                  <a:cubicBezTo>
                    <a:pt x="4938" y="1201"/>
                    <a:pt x="4671" y="1101"/>
                    <a:pt x="4437" y="1001"/>
                  </a:cubicBezTo>
                  <a:cubicBezTo>
                    <a:pt x="3603" y="668"/>
                    <a:pt x="2803" y="334"/>
                    <a:pt x="19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8"/>
            <p:cNvSpPr/>
            <p:nvPr/>
          </p:nvSpPr>
          <p:spPr>
            <a:xfrm>
              <a:off x="12218878" y="-1822713"/>
              <a:ext cx="58400" cy="91750"/>
            </a:xfrm>
            <a:custGeom>
              <a:rect b="b" l="l" r="r" t="t"/>
              <a:pathLst>
                <a:path extrusionOk="0" h="3670" w="2336">
                  <a:moveTo>
                    <a:pt x="1435" y="0"/>
                  </a:moveTo>
                  <a:cubicBezTo>
                    <a:pt x="1068" y="134"/>
                    <a:pt x="701" y="301"/>
                    <a:pt x="334" y="467"/>
                  </a:cubicBezTo>
                  <a:cubicBezTo>
                    <a:pt x="201" y="501"/>
                    <a:pt x="101" y="568"/>
                    <a:pt x="34" y="668"/>
                  </a:cubicBezTo>
                  <a:cubicBezTo>
                    <a:pt x="1" y="734"/>
                    <a:pt x="1" y="834"/>
                    <a:pt x="1" y="934"/>
                  </a:cubicBezTo>
                  <a:cubicBezTo>
                    <a:pt x="134" y="1969"/>
                    <a:pt x="568" y="2936"/>
                    <a:pt x="1268" y="3670"/>
                  </a:cubicBezTo>
                  <a:cubicBezTo>
                    <a:pt x="1602" y="3470"/>
                    <a:pt x="1969" y="3269"/>
                    <a:pt x="2336" y="3069"/>
                  </a:cubicBezTo>
                  <a:cubicBezTo>
                    <a:pt x="1902" y="3069"/>
                    <a:pt x="1535" y="2669"/>
                    <a:pt x="1435" y="2269"/>
                  </a:cubicBezTo>
                  <a:cubicBezTo>
                    <a:pt x="1302" y="1835"/>
                    <a:pt x="1368" y="1368"/>
                    <a:pt x="1435" y="934"/>
                  </a:cubicBezTo>
                  <a:lnTo>
                    <a:pt x="1435" y="934"/>
                  </a:lnTo>
                  <a:lnTo>
                    <a:pt x="1335" y="1101"/>
                  </a:lnTo>
                  <a:cubicBezTo>
                    <a:pt x="1368" y="734"/>
                    <a:pt x="1402" y="367"/>
                    <a:pt x="143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8"/>
            <p:cNvSpPr/>
            <p:nvPr/>
          </p:nvSpPr>
          <p:spPr>
            <a:xfrm>
              <a:off x="9934898" y="-3887943"/>
              <a:ext cx="80900" cy="138475"/>
            </a:xfrm>
            <a:custGeom>
              <a:rect b="b" l="l" r="r" t="t"/>
              <a:pathLst>
                <a:path extrusionOk="0" h="5539" w="3236">
                  <a:moveTo>
                    <a:pt x="1368" y="1"/>
                  </a:moveTo>
                  <a:cubicBezTo>
                    <a:pt x="1201" y="1"/>
                    <a:pt x="1034" y="1"/>
                    <a:pt x="901" y="67"/>
                  </a:cubicBezTo>
                  <a:cubicBezTo>
                    <a:pt x="734" y="134"/>
                    <a:pt x="634" y="268"/>
                    <a:pt x="567" y="401"/>
                  </a:cubicBezTo>
                  <a:cubicBezTo>
                    <a:pt x="67" y="1168"/>
                    <a:pt x="0" y="2136"/>
                    <a:pt x="134" y="3036"/>
                  </a:cubicBezTo>
                  <a:cubicBezTo>
                    <a:pt x="300" y="3904"/>
                    <a:pt x="667" y="4737"/>
                    <a:pt x="1101" y="5538"/>
                  </a:cubicBezTo>
                  <a:cubicBezTo>
                    <a:pt x="1735" y="5238"/>
                    <a:pt x="2402" y="5071"/>
                    <a:pt x="3102" y="5004"/>
                  </a:cubicBezTo>
                  <a:cubicBezTo>
                    <a:pt x="2368" y="4871"/>
                    <a:pt x="1868" y="4137"/>
                    <a:pt x="1768" y="3403"/>
                  </a:cubicBezTo>
                  <a:cubicBezTo>
                    <a:pt x="1668" y="2703"/>
                    <a:pt x="1868" y="1935"/>
                    <a:pt x="2002" y="1235"/>
                  </a:cubicBezTo>
                  <a:cubicBezTo>
                    <a:pt x="2035" y="1135"/>
                    <a:pt x="2068" y="1001"/>
                    <a:pt x="2202" y="968"/>
                  </a:cubicBezTo>
                  <a:cubicBezTo>
                    <a:pt x="2209" y="966"/>
                    <a:pt x="2217" y="964"/>
                    <a:pt x="2224" y="964"/>
                  </a:cubicBezTo>
                  <a:cubicBezTo>
                    <a:pt x="2311" y="964"/>
                    <a:pt x="2358" y="1135"/>
                    <a:pt x="2235" y="1135"/>
                  </a:cubicBezTo>
                  <a:lnTo>
                    <a:pt x="2335" y="1235"/>
                  </a:lnTo>
                  <a:cubicBezTo>
                    <a:pt x="2469" y="735"/>
                    <a:pt x="2802" y="301"/>
                    <a:pt x="3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8"/>
            <p:cNvSpPr/>
            <p:nvPr/>
          </p:nvSpPr>
          <p:spPr>
            <a:xfrm>
              <a:off x="8776061" y="-1970024"/>
              <a:ext cx="54226" cy="92294"/>
            </a:xfrm>
            <a:custGeom>
              <a:rect b="b" l="l" r="r" t="t"/>
              <a:pathLst>
                <a:path extrusionOk="0" h="2102" w="1235">
                  <a:moveTo>
                    <a:pt x="534" y="0"/>
                  </a:moveTo>
                  <a:cubicBezTo>
                    <a:pt x="468" y="0"/>
                    <a:pt x="401" y="0"/>
                    <a:pt x="334" y="34"/>
                  </a:cubicBezTo>
                  <a:cubicBezTo>
                    <a:pt x="301" y="67"/>
                    <a:pt x="268" y="100"/>
                    <a:pt x="234" y="167"/>
                  </a:cubicBezTo>
                  <a:cubicBezTo>
                    <a:pt x="34" y="434"/>
                    <a:pt x="1" y="801"/>
                    <a:pt x="67" y="1168"/>
                  </a:cubicBezTo>
                  <a:cubicBezTo>
                    <a:pt x="134" y="1501"/>
                    <a:pt x="268" y="1802"/>
                    <a:pt x="434" y="2102"/>
                  </a:cubicBezTo>
                  <a:cubicBezTo>
                    <a:pt x="668" y="2002"/>
                    <a:pt x="935" y="1935"/>
                    <a:pt x="1202" y="1902"/>
                  </a:cubicBezTo>
                  <a:cubicBezTo>
                    <a:pt x="901" y="1868"/>
                    <a:pt x="735" y="1568"/>
                    <a:pt x="701" y="1301"/>
                  </a:cubicBezTo>
                  <a:cubicBezTo>
                    <a:pt x="635" y="1034"/>
                    <a:pt x="735" y="734"/>
                    <a:pt x="768" y="467"/>
                  </a:cubicBezTo>
                  <a:cubicBezTo>
                    <a:pt x="801" y="434"/>
                    <a:pt x="801" y="367"/>
                    <a:pt x="835" y="367"/>
                  </a:cubicBezTo>
                  <a:cubicBezTo>
                    <a:pt x="901" y="367"/>
                    <a:pt x="901" y="434"/>
                    <a:pt x="868" y="434"/>
                  </a:cubicBezTo>
                  <a:lnTo>
                    <a:pt x="901" y="467"/>
                  </a:lnTo>
                  <a:cubicBezTo>
                    <a:pt x="968" y="301"/>
                    <a:pt x="1068" y="100"/>
                    <a:pt x="1235" y="0"/>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8"/>
            <p:cNvSpPr/>
            <p:nvPr/>
          </p:nvSpPr>
          <p:spPr>
            <a:xfrm>
              <a:off x="7690094" y="-4384127"/>
              <a:ext cx="65925" cy="95100"/>
            </a:xfrm>
            <a:custGeom>
              <a:rect b="b" l="l" r="r" t="t"/>
              <a:pathLst>
                <a:path extrusionOk="0" h="3804" w="2637">
                  <a:moveTo>
                    <a:pt x="1902" y="1302"/>
                  </a:moveTo>
                  <a:lnTo>
                    <a:pt x="1902" y="1302"/>
                  </a:lnTo>
                  <a:cubicBezTo>
                    <a:pt x="1807" y="1414"/>
                    <a:pt x="1739" y="1542"/>
                    <a:pt x="1698" y="1678"/>
                  </a:cubicBezTo>
                  <a:lnTo>
                    <a:pt x="1698" y="1678"/>
                  </a:lnTo>
                  <a:cubicBezTo>
                    <a:pt x="1699" y="1686"/>
                    <a:pt x="1701" y="1694"/>
                    <a:pt x="1702" y="1702"/>
                  </a:cubicBezTo>
                  <a:lnTo>
                    <a:pt x="1902" y="1302"/>
                  </a:lnTo>
                  <a:close/>
                  <a:moveTo>
                    <a:pt x="2069" y="1"/>
                  </a:moveTo>
                  <a:lnTo>
                    <a:pt x="2069" y="1"/>
                  </a:lnTo>
                  <a:cubicBezTo>
                    <a:pt x="1469" y="168"/>
                    <a:pt x="868" y="334"/>
                    <a:pt x="301" y="535"/>
                  </a:cubicBezTo>
                  <a:cubicBezTo>
                    <a:pt x="234" y="535"/>
                    <a:pt x="134" y="568"/>
                    <a:pt x="68" y="635"/>
                  </a:cubicBezTo>
                  <a:cubicBezTo>
                    <a:pt x="1" y="735"/>
                    <a:pt x="1" y="868"/>
                    <a:pt x="1" y="1002"/>
                  </a:cubicBezTo>
                  <a:cubicBezTo>
                    <a:pt x="134" y="2036"/>
                    <a:pt x="568" y="3036"/>
                    <a:pt x="1235" y="3804"/>
                  </a:cubicBezTo>
                  <a:cubicBezTo>
                    <a:pt x="1635" y="3503"/>
                    <a:pt x="2136" y="3337"/>
                    <a:pt x="2636" y="3337"/>
                  </a:cubicBezTo>
                  <a:cubicBezTo>
                    <a:pt x="1915" y="3198"/>
                    <a:pt x="1494" y="2345"/>
                    <a:pt x="1698" y="1678"/>
                  </a:cubicBezTo>
                  <a:lnTo>
                    <a:pt x="1698" y="1678"/>
                  </a:lnTo>
                  <a:cubicBezTo>
                    <a:pt x="1606" y="1117"/>
                    <a:pt x="1740" y="494"/>
                    <a:pt x="2069"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8"/>
            <p:cNvSpPr/>
            <p:nvPr/>
          </p:nvSpPr>
          <p:spPr>
            <a:xfrm>
              <a:off x="10836575" y="-2503242"/>
              <a:ext cx="54225" cy="99950"/>
            </a:xfrm>
            <a:custGeom>
              <a:rect b="b" l="l" r="r" t="t"/>
              <a:pathLst>
                <a:path extrusionOk="0" h="3998" w="2169">
                  <a:moveTo>
                    <a:pt x="1499" y="0"/>
                  </a:moveTo>
                  <a:cubicBezTo>
                    <a:pt x="911" y="0"/>
                    <a:pt x="303" y="404"/>
                    <a:pt x="100" y="962"/>
                  </a:cubicBezTo>
                  <a:cubicBezTo>
                    <a:pt x="34" y="1262"/>
                    <a:pt x="0" y="1562"/>
                    <a:pt x="0" y="1896"/>
                  </a:cubicBezTo>
                  <a:cubicBezTo>
                    <a:pt x="0" y="2630"/>
                    <a:pt x="34" y="3430"/>
                    <a:pt x="534" y="3997"/>
                  </a:cubicBezTo>
                  <a:cubicBezTo>
                    <a:pt x="1034" y="3697"/>
                    <a:pt x="1601" y="3497"/>
                    <a:pt x="2169" y="3430"/>
                  </a:cubicBezTo>
                  <a:cubicBezTo>
                    <a:pt x="1968" y="3063"/>
                    <a:pt x="1535" y="2830"/>
                    <a:pt x="1501" y="2430"/>
                  </a:cubicBezTo>
                  <a:cubicBezTo>
                    <a:pt x="1435" y="1729"/>
                    <a:pt x="1835" y="795"/>
                    <a:pt x="2035" y="128"/>
                  </a:cubicBezTo>
                  <a:cubicBezTo>
                    <a:pt x="1867" y="40"/>
                    <a:pt x="1684" y="0"/>
                    <a:pt x="14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8"/>
            <p:cNvSpPr/>
            <p:nvPr/>
          </p:nvSpPr>
          <p:spPr>
            <a:xfrm>
              <a:off x="8761884" y="-3598140"/>
              <a:ext cx="82575" cy="72450"/>
            </a:xfrm>
            <a:custGeom>
              <a:rect b="b" l="l" r="r" t="t"/>
              <a:pathLst>
                <a:path extrusionOk="0" h="2898" w="3303">
                  <a:moveTo>
                    <a:pt x="1952" y="0"/>
                  </a:moveTo>
                  <a:cubicBezTo>
                    <a:pt x="1922" y="0"/>
                    <a:pt x="1893" y="9"/>
                    <a:pt x="1868" y="29"/>
                  </a:cubicBezTo>
                  <a:cubicBezTo>
                    <a:pt x="1802" y="96"/>
                    <a:pt x="1768" y="329"/>
                    <a:pt x="1702" y="429"/>
                  </a:cubicBezTo>
                  <a:cubicBezTo>
                    <a:pt x="1635" y="563"/>
                    <a:pt x="1535" y="696"/>
                    <a:pt x="1435" y="830"/>
                  </a:cubicBezTo>
                  <a:cubicBezTo>
                    <a:pt x="1235" y="1063"/>
                    <a:pt x="1034" y="1297"/>
                    <a:pt x="801" y="1530"/>
                  </a:cubicBezTo>
                  <a:cubicBezTo>
                    <a:pt x="616" y="1715"/>
                    <a:pt x="402" y="1901"/>
                    <a:pt x="106" y="1901"/>
                  </a:cubicBezTo>
                  <a:cubicBezTo>
                    <a:pt x="83" y="1901"/>
                    <a:pt x="58" y="1899"/>
                    <a:pt x="34" y="1897"/>
                  </a:cubicBezTo>
                  <a:lnTo>
                    <a:pt x="34" y="1897"/>
                  </a:lnTo>
                  <a:cubicBezTo>
                    <a:pt x="0" y="2064"/>
                    <a:pt x="968" y="2898"/>
                    <a:pt x="968" y="2898"/>
                  </a:cubicBezTo>
                  <a:cubicBezTo>
                    <a:pt x="1968" y="2331"/>
                    <a:pt x="2769" y="1497"/>
                    <a:pt x="3303" y="496"/>
                  </a:cubicBezTo>
                  <a:lnTo>
                    <a:pt x="3303" y="496"/>
                  </a:lnTo>
                  <a:cubicBezTo>
                    <a:pt x="3290" y="516"/>
                    <a:pt x="3256" y="524"/>
                    <a:pt x="3209" y="524"/>
                  </a:cubicBezTo>
                  <a:cubicBezTo>
                    <a:pt x="3019" y="524"/>
                    <a:pt x="2616" y="389"/>
                    <a:pt x="2535" y="363"/>
                  </a:cubicBezTo>
                  <a:cubicBezTo>
                    <a:pt x="2366" y="278"/>
                    <a:pt x="2123" y="0"/>
                    <a:pt x="1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8"/>
            <p:cNvSpPr/>
            <p:nvPr/>
          </p:nvSpPr>
          <p:spPr>
            <a:xfrm>
              <a:off x="8065098" y="-4168515"/>
              <a:ext cx="82575" cy="99225"/>
            </a:xfrm>
            <a:custGeom>
              <a:rect b="b" l="l" r="r" t="t"/>
              <a:pathLst>
                <a:path extrusionOk="0" h="3969" w="3303">
                  <a:moveTo>
                    <a:pt x="670" y="960"/>
                  </a:moveTo>
                  <a:lnTo>
                    <a:pt x="767" y="1133"/>
                  </a:lnTo>
                  <a:cubicBezTo>
                    <a:pt x="738" y="1074"/>
                    <a:pt x="705" y="1017"/>
                    <a:pt x="670" y="960"/>
                  </a:cubicBezTo>
                  <a:close/>
                  <a:moveTo>
                    <a:pt x="1520" y="1"/>
                  </a:moveTo>
                  <a:cubicBezTo>
                    <a:pt x="1338" y="1"/>
                    <a:pt x="1123" y="107"/>
                    <a:pt x="968" y="133"/>
                  </a:cubicBezTo>
                  <a:cubicBezTo>
                    <a:pt x="667" y="199"/>
                    <a:pt x="334" y="233"/>
                    <a:pt x="0" y="266"/>
                  </a:cubicBezTo>
                  <a:cubicBezTo>
                    <a:pt x="275" y="458"/>
                    <a:pt x="504" y="696"/>
                    <a:pt x="670" y="960"/>
                  </a:cubicBezTo>
                  <a:lnTo>
                    <a:pt x="670" y="960"/>
                  </a:lnTo>
                  <a:lnTo>
                    <a:pt x="467" y="600"/>
                  </a:lnTo>
                  <a:lnTo>
                    <a:pt x="467" y="600"/>
                  </a:lnTo>
                  <a:cubicBezTo>
                    <a:pt x="1368" y="1434"/>
                    <a:pt x="1768" y="2801"/>
                    <a:pt x="1435" y="3969"/>
                  </a:cubicBezTo>
                  <a:cubicBezTo>
                    <a:pt x="1974" y="3759"/>
                    <a:pt x="2540" y="3630"/>
                    <a:pt x="3109" y="3630"/>
                  </a:cubicBezTo>
                  <a:cubicBezTo>
                    <a:pt x="3173" y="3630"/>
                    <a:pt x="3238" y="3632"/>
                    <a:pt x="3303" y="3635"/>
                  </a:cubicBezTo>
                  <a:cubicBezTo>
                    <a:pt x="3069" y="2401"/>
                    <a:pt x="2569" y="1233"/>
                    <a:pt x="1835" y="199"/>
                  </a:cubicBezTo>
                  <a:cubicBezTo>
                    <a:pt x="1802" y="133"/>
                    <a:pt x="1735" y="66"/>
                    <a:pt x="1668" y="33"/>
                  </a:cubicBezTo>
                  <a:cubicBezTo>
                    <a:pt x="1623" y="10"/>
                    <a:pt x="1573" y="1"/>
                    <a:pt x="1520" y="1"/>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8"/>
            <p:cNvSpPr/>
            <p:nvPr/>
          </p:nvSpPr>
          <p:spPr>
            <a:xfrm>
              <a:off x="7918325" y="-2539700"/>
              <a:ext cx="108425" cy="112600"/>
            </a:xfrm>
            <a:custGeom>
              <a:rect b="b" l="l" r="r" t="t"/>
              <a:pathLst>
                <a:path extrusionOk="0" h="4504" w="4337">
                  <a:moveTo>
                    <a:pt x="1602" y="0"/>
                  </a:moveTo>
                  <a:cubicBezTo>
                    <a:pt x="1168" y="467"/>
                    <a:pt x="601" y="867"/>
                    <a:pt x="1" y="1134"/>
                  </a:cubicBezTo>
                  <a:cubicBezTo>
                    <a:pt x="311" y="1367"/>
                    <a:pt x="641" y="1539"/>
                    <a:pt x="1006" y="1652"/>
                  </a:cubicBezTo>
                  <a:lnTo>
                    <a:pt x="1006" y="1652"/>
                  </a:lnTo>
                  <a:cubicBezTo>
                    <a:pt x="1935" y="2322"/>
                    <a:pt x="2574" y="3365"/>
                    <a:pt x="2769" y="4503"/>
                  </a:cubicBezTo>
                  <a:cubicBezTo>
                    <a:pt x="3169" y="4003"/>
                    <a:pt x="3737" y="3603"/>
                    <a:pt x="4337" y="3336"/>
                  </a:cubicBezTo>
                  <a:cubicBezTo>
                    <a:pt x="3737" y="2002"/>
                    <a:pt x="2803" y="834"/>
                    <a:pt x="1602" y="0"/>
                  </a:cubicBezTo>
                  <a:close/>
                </a:path>
              </a:pathLst>
            </a:custGeom>
            <a:solidFill>
              <a:srgbClr val="FF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8"/>
            <p:cNvSpPr/>
            <p:nvPr/>
          </p:nvSpPr>
          <p:spPr>
            <a:xfrm>
              <a:off x="12411462" y="-2568396"/>
              <a:ext cx="108425" cy="112600"/>
            </a:xfrm>
            <a:custGeom>
              <a:rect b="b" l="l" r="r" t="t"/>
              <a:pathLst>
                <a:path extrusionOk="0" h="4504" w="4337">
                  <a:moveTo>
                    <a:pt x="1601" y="0"/>
                  </a:moveTo>
                  <a:cubicBezTo>
                    <a:pt x="1168" y="467"/>
                    <a:pt x="600" y="868"/>
                    <a:pt x="0" y="1135"/>
                  </a:cubicBezTo>
                  <a:cubicBezTo>
                    <a:pt x="314" y="1370"/>
                    <a:pt x="649" y="1544"/>
                    <a:pt x="1020" y="1656"/>
                  </a:cubicBezTo>
                  <a:lnTo>
                    <a:pt x="1020" y="1656"/>
                  </a:lnTo>
                  <a:lnTo>
                    <a:pt x="934" y="1635"/>
                  </a:lnTo>
                  <a:lnTo>
                    <a:pt x="934" y="1635"/>
                  </a:lnTo>
                  <a:cubicBezTo>
                    <a:pt x="1901" y="2269"/>
                    <a:pt x="2569" y="3336"/>
                    <a:pt x="2735" y="4504"/>
                  </a:cubicBezTo>
                  <a:cubicBezTo>
                    <a:pt x="3169" y="4003"/>
                    <a:pt x="3703" y="3603"/>
                    <a:pt x="4336" y="3336"/>
                  </a:cubicBezTo>
                  <a:cubicBezTo>
                    <a:pt x="3736" y="2002"/>
                    <a:pt x="2802" y="834"/>
                    <a:pt x="1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8"/>
            <p:cNvSpPr/>
            <p:nvPr/>
          </p:nvSpPr>
          <p:spPr>
            <a:xfrm>
              <a:off x="10529147" y="-1841731"/>
              <a:ext cx="92575" cy="105925"/>
            </a:xfrm>
            <a:custGeom>
              <a:rect b="b" l="l" r="r" t="t"/>
              <a:pathLst>
                <a:path extrusionOk="0" h="4237" w="3703">
                  <a:moveTo>
                    <a:pt x="2035" y="0"/>
                  </a:moveTo>
                  <a:cubicBezTo>
                    <a:pt x="2369" y="1368"/>
                    <a:pt x="1401" y="2869"/>
                    <a:pt x="0" y="3036"/>
                  </a:cubicBezTo>
                  <a:cubicBezTo>
                    <a:pt x="501" y="3336"/>
                    <a:pt x="934" y="3736"/>
                    <a:pt x="1301" y="4236"/>
                  </a:cubicBezTo>
                  <a:cubicBezTo>
                    <a:pt x="1868" y="3870"/>
                    <a:pt x="2469" y="3469"/>
                    <a:pt x="2902" y="2969"/>
                  </a:cubicBezTo>
                  <a:cubicBezTo>
                    <a:pt x="3369" y="2435"/>
                    <a:pt x="3703" y="1768"/>
                    <a:pt x="3636" y="1067"/>
                  </a:cubicBezTo>
                  <a:cubicBezTo>
                    <a:pt x="3603" y="600"/>
                    <a:pt x="2402" y="167"/>
                    <a:pt x="2035" y="0"/>
                  </a:cubicBezTo>
                  <a:close/>
                </a:path>
              </a:pathLst>
            </a:custGeom>
            <a:solidFill>
              <a:srgbClr val="FF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8"/>
            <p:cNvSpPr/>
            <p:nvPr/>
          </p:nvSpPr>
          <p:spPr>
            <a:xfrm>
              <a:off x="7669111" y="-2233874"/>
              <a:ext cx="119275" cy="411150"/>
            </a:xfrm>
            <a:custGeom>
              <a:rect b="b" l="l" r="r" t="t"/>
              <a:pathLst>
                <a:path extrusionOk="0" fill="none" h="16446" w="4771">
                  <a:moveTo>
                    <a:pt x="835" y="0"/>
                  </a:moveTo>
                  <a:cubicBezTo>
                    <a:pt x="268" y="1868"/>
                    <a:pt x="67" y="3870"/>
                    <a:pt x="234" y="5805"/>
                  </a:cubicBezTo>
                  <a:cubicBezTo>
                    <a:pt x="268" y="6038"/>
                    <a:pt x="301" y="6305"/>
                    <a:pt x="468" y="6472"/>
                  </a:cubicBezTo>
                  <a:cubicBezTo>
                    <a:pt x="801" y="6872"/>
                    <a:pt x="1502" y="6672"/>
                    <a:pt x="1769" y="6238"/>
                  </a:cubicBezTo>
                  <a:cubicBezTo>
                    <a:pt x="2002" y="5771"/>
                    <a:pt x="1935" y="5204"/>
                    <a:pt x="1769" y="4704"/>
                  </a:cubicBezTo>
                  <a:cubicBezTo>
                    <a:pt x="601" y="5471"/>
                    <a:pt x="1" y="6972"/>
                    <a:pt x="268" y="8340"/>
                  </a:cubicBezTo>
                  <a:cubicBezTo>
                    <a:pt x="368" y="9007"/>
                    <a:pt x="768" y="9674"/>
                    <a:pt x="1402" y="9774"/>
                  </a:cubicBezTo>
                  <a:cubicBezTo>
                    <a:pt x="2036" y="9874"/>
                    <a:pt x="2703" y="9007"/>
                    <a:pt x="2236" y="8573"/>
                  </a:cubicBezTo>
                  <a:cubicBezTo>
                    <a:pt x="1302" y="9874"/>
                    <a:pt x="1035" y="11642"/>
                    <a:pt x="1535" y="13143"/>
                  </a:cubicBezTo>
                  <a:cubicBezTo>
                    <a:pt x="2002" y="14678"/>
                    <a:pt x="3270" y="15945"/>
                    <a:pt x="4771" y="16446"/>
                  </a:cubicBezTo>
                </a:path>
              </a:pathLst>
            </a:custGeom>
            <a:noFill/>
            <a:ln cap="flat" cmpd="sng" w="10850">
              <a:solidFill>
                <a:srgbClr val="FFFFFC"/>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0" name="Google Shape;2110;p58"/>
          <p:cNvSpPr/>
          <p:nvPr/>
        </p:nvSpPr>
        <p:spPr>
          <a:xfrm>
            <a:off x="3176388" y="450846"/>
            <a:ext cx="143580" cy="231921"/>
          </a:xfrm>
          <a:custGeom>
            <a:rect b="b" l="l" r="r" t="t"/>
            <a:pathLst>
              <a:path extrusionOk="0" h="5605" w="3470">
                <a:moveTo>
                  <a:pt x="1435" y="1"/>
                </a:moveTo>
                <a:cubicBezTo>
                  <a:pt x="1735" y="1535"/>
                  <a:pt x="1168" y="3203"/>
                  <a:pt x="0" y="4237"/>
                </a:cubicBezTo>
                <a:cubicBezTo>
                  <a:pt x="734" y="4771"/>
                  <a:pt x="1468" y="5238"/>
                  <a:pt x="2269" y="5605"/>
                </a:cubicBezTo>
                <a:cubicBezTo>
                  <a:pt x="2502" y="4671"/>
                  <a:pt x="3103" y="3870"/>
                  <a:pt x="3336" y="2936"/>
                </a:cubicBezTo>
                <a:cubicBezTo>
                  <a:pt x="3470" y="2302"/>
                  <a:pt x="3470" y="1602"/>
                  <a:pt x="3136" y="1068"/>
                </a:cubicBezTo>
                <a:cubicBezTo>
                  <a:pt x="2865" y="607"/>
                  <a:pt x="2374" y="279"/>
                  <a:pt x="1860" y="279"/>
                </a:cubicBezTo>
                <a:cubicBezTo>
                  <a:pt x="1741" y="279"/>
                  <a:pt x="1621" y="296"/>
                  <a:pt x="1501" y="334"/>
                </a:cubicBezTo>
                <a:lnTo>
                  <a:pt x="1435"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8"/>
          <p:cNvSpPr/>
          <p:nvPr/>
        </p:nvSpPr>
        <p:spPr>
          <a:xfrm>
            <a:off x="6173872" y="736919"/>
            <a:ext cx="129760" cy="159593"/>
          </a:xfrm>
          <a:custGeom>
            <a:rect b="b" l="l" r="r" t="t"/>
            <a:pathLst>
              <a:path extrusionOk="0" h="3857" w="3136">
                <a:moveTo>
                  <a:pt x="2941" y="3214"/>
                </a:moveTo>
                <a:cubicBezTo>
                  <a:pt x="2934" y="3214"/>
                  <a:pt x="2928" y="3214"/>
                  <a:pt x="2921" y="3214"/>
                </a:cubicBezTo>
                <a:lnTo>
                  <a:pt x="2921" y="3214"/>
                </a:lnTo>
                <a:cubicBezTo>
                  <a:pt x="2991" y="3238"/>
                  <a:pt x="3063" y="3256"/>
                  <a:pt x="3136" y="3269"/>
                </a:cubicBezTo>
                <a:cubicBezTo>
                  <a:pt x="3070" y="3231"/>
                  <a:pt x="3005" y="3214"/>
                  <a:pt x="2941" y="3214"/>
                </a:cubicBezTo>
                <a:close/>
                <a:moveTo>
                  <a:pt x="1968" y="0"/>
                </a:moveTo>
                <a:cubicBezTo>
                  <a:pt x="1368" y="0"/>
                  <a:pt x="768" y="167"/>
                  <a:pt x="267" y="467"/>
                </a:cubicBezTo>
                <a:cubicBezTo>
                  <a:pt x="167" y="501"/>
                  <a:pt x="100" y="567"/>
                  <a:pt x="67" y="667"/>
                </a:cubicBezTo>
                <a:cubicBezTo>
                  <a:pt x="0" y="768"/>
                  <a:pt x="34" y="868"/>
                  <a:pt x="34" y="968"/>
                </a:cubicBezTo>
                <a:cubicBezTo>
                  <a:pt x="134" y="1535"/>
                  <a:pt x="267" y="2102"/>
                  <a:pt x="467" y="2636"/>
                </a:cubicBezTo>
                <a:cubicBezTo>
                  <a:pt x="567" y="2969"/>
                  <a:pt x="734" y="3303"/>
                  <a:pt x="1001" y="3570"/>
                </a:cubicBezTo>
                <a:cubicBezTo>
                  <a:pt x="1195" y="3739"/>
                  <a:pt x="1442" y="3856"/>
                  <a:pt x="1690" y="3856"/>
                </a:cubicBezTo>
                <a:cubicBezTo>
                  <a:pt x="1784" y="3856"/>
                  <a:pt x="1877" y="3840"/>
                  <a:pt x="1968" y="3803"/>
                </a:cubicBezTo>
                <a:cubicBezTo>
                  <a:pt x="2322" y="3640"/>
                  <a:pt x="2609" y="3232"/>
                  <a:pt x="2921" y="3214"/>
                </a:cubicBezTo>
                <a:lnTo>
                  <a:pt x="2921" y="3214"/>
                </a:lnTo>
                <a:cubicBezTo>
                  <a:pt x="2098" y="2941"/>
                  <a:pt x="1520" y="1998"/>
                  <a:pt x="1735" y="1168"/>
                </a:cubicBezTo>
                <a:lnTo>
                  <a:pt x="1735" y="1168"/>
                </a:lnTo>
                <a:lnTo>
                  <a:pt x="1702" y="1568"/>
                </a:lnTo>
                <a:cubicBezTo>
                  <a:pt x="1768" y="1034"/>
                  <a:pt x="1868" y="534"/>
                  <a:pt x="1968" y="0"/>
                </a:cubicBezTo>
                <a:close/>
              </a:path>
            </a:pathLst>
          </a:custGeom>
          <a:solidFill>
            <a:srgbClr val="FF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theme" Target="../theme/theme2.xml"/><Relationship Id="rId25" Type="http://schemas.openxmlformats.org/officeDocument/2006/relationships/slideLayout" Target="../slideLayouts/slideLayout56.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1050" name="Shape 1050"/>
        <p:cNvGrpSpPr/>
        <p:nvPr/>
      </p:nvGrpSpPr>
      <p:grpSpPr>
        <a:xfrm>
          <a:off x="0" y="0"/>
          <a:ext cx="0" cy="0"/>
          <a:chOff x="0" y="0"/>
          <a:chExt cx="0" cy="0"/>
        </a:xfrm>
      </p:grpSpPr>
      <p:sp>
        <p:nvSpPr>
          <p:cNvPr id="1051" name="Google Shape;105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Secular One"/>
              <a:buNone/>
              <a:defRPr b="1" sz="3500">
                <a:solidFill>
                  <a:schemeClr val="lt1"/>
                </a:solidFill>
                <a:latin typeface="Secular One"/>
                <a:ea typeface="Secular One"/>
                <a:cs typeface="Secular One"/>
                <a:sym typeface="Secular One"/>
              </a:defRPr>
            </a:lvl1pPr>
            <a:lvl2pPr lvl="1"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2pPr>
            <a:lvl3pPr lvl="2"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3pPr>
            <a:lvl4pPr lvl="3"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4pPr>
            <a:lvl5pPr lvl="4"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5pPr>
            <a:lvl6pPr lvl="5"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6pPr>
            <a:lvl7pPr lvl="6"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7pPr>
            <a:lvl8pPr lvl="7"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8pPr>
            <a:lvl9pPr lvl="8" rtl="0">
              <a:spcBef>
                <a:spcPts val="0"/>
              </a:spcBef>
              <a:spcAft>
                <a:spcPts val="0"/>
              </a:spcAft>
              <a:buClr>
                <a:schemeClr val="lt1"/>
              </a:buClr>
              <a:buSzPts val="4500"/>
              <a:buFont typeface="Amatic SC"/>
              <a:buNone/>
              <a:defRPr b="1" sz="4500">
                <a:solidFill>
                  <a:schemeClr val="lt1"/>
                </a:solidFill>
                <a:latin typeface="Amatic SC"/>
                <a:ea typeface="Amatic SC"/>
                <a:cs typeface="Amatic SC"/>
                <a:sym typeface="Amatic SC"/>
              </a:defRPr>
            </a:lvl9pPr>
          </a:lstStyle>
          <a:p/>
        </p:txBody>
      </p:sp>
      <p:sp>
        <p:nvSpPr>
          <p:cNvPr id="1052" name="Google Shape;105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hyperlink" Target="https://www.kaggle.com/austinreese/trump-tweets" TargetMode="External"/><Relationship Id="rId4" Type="http://schemas.openxmlformats.org/officeDocument/2006/relationships/image" Target="../media/image2.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grpSp>
        <p:nvGrpSpPr>
          <p:cNvPr id="2116" name="Google Shape;2116;p59"/>
          <p:cNvGrpSpPr/>
          <p:nvPr/>
        </p:nvGrpSpPr>
        <p:grpSpPr>
          <a:xfrm>
            <a:off x="3737106" y="1001813"/>
            <a:ext cx="5270167" cy="3866517"/>
            <a:chOff x="2523825" y="1354400"/>
            <a:chExt cx="4301475" cy="3155825"/>
          </a:xfrm>
        </p:grpSpPr>
        <p:sp>
          <p:nvSpPr>
            <p:cNvPr id="2117" name="Google Shape;2117;p59"/>
            <p:cNvSpPr/>
            <p:nvPr/>
          </p:nvSpPr>
          <p:spPr>
            <a:xfrm>
              <a:off x="5649575" y="1566175"/>
              <a:ext cx="265250" cy="530875"/>
            </a:xfrm>
            <a:custGeom>
              <a:rect b="b" l="l" r="r" t="t"/>
              <a:pathLst>
                <a:path extrusionOk="0" h="21235" w="1061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9"/>
            <p:cNvSpPr/>
            <p:nvPr/>
          </p:nvSpPr>
          <p:spPr>
            <a:xfrm>
              <a:off x="5423925" y="1354400"/>
              <a:ext cx="266825" cy="266825"/>
            </a:xfrm>
            <a:custGeom>
              <a:rect b="b" l="l" r="r" t="t"/>
              <a:pathLst>
                <a:path extrusionOk="0" h="10673" w="10673">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9"/>
            <p:cNvSpPr/>
            <p:nvPr/>
          </p:nvSpPr>
          <p:spPr>
            <a:xfrm>
              <a:off x="5454000" y="1392975"/>
              <a:ext cx="206675" cy="188875"/>
            </a:xfrm>
            <a:custGeom>
              <a:rect b="b" l="l" r="r" t="t"/>
              <a:pathLst>
                <a:path extrusionOk="0" h="7555" w="8267">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9"/>
            <p:cNvSpPr/>
            <p:nvPr/>
          </p:nvSpPr>
          <p:spPr>
            <a:xfrm>
              <a:off x="2750250" y="4349475"/>
              <a:ext cx="4052875" cy="160750"/>
            </a:xfrm>
            <a:custGeom>
              <a:rect b="b" l="l" r="r" t="t"/>
              <a:pathLst>
                <a:path extrusionOk="0" h="6430" w="162115">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9"/>
            <p:cNvSpPr/>
            <p:nvPr/>
          </p:nvSpPr>
          <p:spPr>
            <a:xfrm>
              <a:off x="2523825" y="3132600"/>
              <a:ext cx="443400" cy="216175"/>
            </a:xfrm>
            <a:custGeom>
              <a:rect b="b" l="l" r="r" t="t"/>
              <a:pathLst>
                <a:path extrusionOk="0" h="8647" w="17736">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9"/>
            <p:cNvSpPr/>
            <p:nvPr/>
          </p:nvSpPr>
          <p:spPr>
            <a:xfrm>
              <a:off x="2632300" y="3202275"/>
              <a:ext cx="124325" cy="24575"/>
            </a:xfrm>
            <a:custGeom>
              <a:rect b="b" l="l" r="r" t="t"/>
              <a:pathLst>
                <a:path extrusionOk="0" h="983" w="4973">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9"/>
            <p:cNvSpPr/>
            <p:nvPr/>
          </p:nvSpPr>
          <p:spPr>
            <a:xfrm>
              <a:off x="2788275" y="3202275"/>
              <a:ext cx="68900" cy="24575"/>
            </a:xfrm>
            <a:custGeom>
              <a:rect b="b" l="l" r="r" t="t"/>
              <a:pathLst>
                <a:path extrusionOk="0" h="983" w="2756">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p:nvPr/>
          </p:nvSpPr>
          <p:spPr>
            <a:xfrm>
              <a:off x="2703550" y="3253725"/>
              <a:ext cx="153625" cy="25375"/>
            </a:xfrm>
            <a:custGeom>
              <a:rect b="b" l="l" r="r" t="t"/>
              <a:pathLst>
                <a:path extrusionOk="0" h="1015" w="6145">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9"/>
            <p:cNvSpPr/>
            <p:nvPr/>
          </p:nvSpPr>
          <p:spPr>
            <a:xfrm>
              <a:off x="5754075" y="2127100"/>
              <a:ext cx="99775" cy="25375"/>
            </a:xfrm>
            <a:custGeom>
              <a:rect b="b" l="l" r="r" t="t"/>
              <a:pathLst>
                <a:path extrusionOk="0" h="1015" w="3991">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9"/>
            <p:cNvSpPr/>
            <p:nvPr/>
          </p:nvSpPr>
          <p:spPr>
            <a:xfrm>
              <a:off x="5879175" y="2127100"/>
              <a:ext cx="63350" cy="25375"/>
            </a:xfrm>
            <a:custGeom>
              <a:rect b="b" l="l" r="r" t="t"/>
              <a:pathLst>
                <a:path extrusionOk="0" h="1015" w="2534">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9"/>
            <p:cNvSpPr/>
            <p:nvPr/>
          </p:nvSpPr>
          <p:spPr>
            <a:xfrm>
              <a:off x="6028800" y="2127100"/>
              <a:ext cx="53875" cy="25375"/>
            </a:xfrm>
            <a:custGeom>
              <a:rect b="b" l="l" r="r" t="t"/>
              <a:pathLst>
                <a:path extrusionOk="0" h="1015" w="2155">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9"/>
            <p:cNvSpPr/>
            <p:nvPr/>
          </p:nvSpPr>
          <p:spPr>
            <a:xfrm>
              <a:off x="5879175" y="2186500"/>
              <a:ext cx="136200" cy="25350"/>
            </a:xfrm>
            <a:custGeom>
              <a:rect b="b" l="l" r="r" t="t"/>
              <a:pathLst>
                <a:path extrusionOk="0" h="1014" w="5448">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9"/>
            <p:cNvSpPr/>
            <p:nvPr/>
          </p:nvSpPr>
          <p:spPr>
            <a:xfrm>
              <a:off x="3475475" y="2363050"/>
              <a:ext cx="443400" cy="215375"/>
            </a:xfrm>
            <a:custGeom>
              <a:rect b="b" l="l" r="r" t="t"/>
              <a:pathLst>
                <a:path extrusionOk="0" h="8615" w="17736">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9"/>
            <p:cNvSpPr/>
            <p:nvPr/>
          </p:nvSpPr>
          <p:spPr>
            <a:xfrm>
              <a:off x="3568125" y="2419250"/>
              <a:ext cx="64150" cy="25375"/>
            </a:xfrm>
            <a:custGeom>
              <a:rect b="b" l="l" r="r" t="t"/>
              <a:pathLst>
                <a:path extrusionOk="0" h="1015" w="2566">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9"/>
            <p:cNvSpPr/>
            <p:nvPr/>
          </p:nvSpPr>
          <p:spPr>
            <a:xfrm>
              <a:off x="3671050" y="2419250"/>
              <a:ext cx="45925" cy="25375"/>
            </a:xfrm>
            <a:custGeom>
              <a:rect b="b" l="l" r="r" t="t"/>
              <a:pathLst>
                <a:path extrusionOk="0" h="1015" w="1837">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9"/>
            <p:cNvSpPr/>
            <p:nvPr/>
          </p:nvSpPr>
          <p:spPr>
            <a:xfrm>
              <a:off x="3663125" y="2476250"/>
              <a:ext cx="119575" cy="25375"/>
            </a:xfrm>
            <a:custGeom>
              <a:rect b="b" l="l" r="r" t="t"/>
              <a:pathLst>
                <a:path extrusionOk="0" h="1015" w="4783">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9"/>
            <p:cNvSpPr/>
            <p:nvPr/>
          </p:nvSpPr>
          <p:spPr>
            <a:xfrm>
              <a:off x="3815925" y="2476250"/>
              <a:ext cx="52275" cy="25375"/>
            </a:xfrm>
            <a:custGeom>
              <a:rect b="b" l="l" r="r" t="t"/>
              <a:pathLst>
                <a:path extrusionOk="0" h="1015" w="2091">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9"/>
            <p:cNvSpPr/>
            <p:nvPr/>
          </p:nvSpPr>
          <p:spPr>
            <a:xfrm>
              <a:off x="5309925" y="2437475"/>
              <a:ext cx="1383150" cy="1963475"/>
            </a:xfrm>
            <a:custGeom>
              <a:rect b="b" l="l" r="r" t="t"/>
              <a:pathLst>
                <a:path extrusionOk="0" h="78539" w="55326">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9"/>
            <p:cNvSpPr/>
            <p:nvPr/>
          </p:nvSpPr>
          <p:spPr>
            <a:xfrm>
              <a:off x="5408875" y="2618775"/>
              <a:ext cx="1170200" cy="1618300"/>
            </a:xfrm>
            <a:custGeom>
              <a:rect b="b" l="l" r="r" t="t"/>
              <a:pathLst>
                <a:path extrusionOk="0" h="64732" w="46808">
                  <a:moveTo>
                    <a:pt x="1" y="0"/>
                  </a:moveTo>
                  <a:lnTo>
                    <a:pt x="1" y="64732"/>
                  </a:lnTo>
                  <a:lnTo>
                    <a:pt x="46808" y="64732"/>
                  </a:lnTo>
                  <a:lnTo>
                    <a:pt x="468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9"/>
            <p:cNvSpPr/>
            <p:nvPr/>
          </p:nvSpPr>
          <p:spPr>
            <a:xfrm>
              <a:off x="5484100" y="2655975"/>
              <a:ext cx="1052225" cy="1524900"/>
            </a:xfrm>
            <a:custGeom>
              <a:rect b="b" l="l" r="r" t="t"/>
              <a:pathLst>
                <a:path extrusionOk="0" h="60996" w="42089">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9"/>
            <p:cNvSpPr/>
            <p:nvPr/>
          </p:nvSpPr>
          <p:spPr>
            <a:xfrm>
              <a:off x="5488050" y="3919575"/>
              <a:ext cx="1043525" cy="8725"/>
            </a:xfrm>
            <a:custGeom>
              <a:rect b="b" l="l" r="r" t="t"/>
              <a:pathLst>
                <a:path extrusionOk="0" h="349" w="41741">
                  <a:moveTo>
                    <a:pt x="1" y="0"/>
                  </a:moveTo>
                  <a:lnTo>
                    <a:pt x="1" y="349"/>
                  </a:lnTo>
                  <a:lnTo>
                    <a:pt x="41740" y="349"/>
                  </a:lnTo>
                  <a:lnTo>
                    <a:pt x="41740"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9"/>
            <p:cNvSpPr/>
            <p:nvPr/>
          </p:nvSpPr>
          <p:spPr>
            <a:xfrm>
              <a:off x="5488050" y="3667000"/>
              <a:ext cx="1043525" cy="7950"/>
            </a:xfrm>
            <a:custGeom>
              <a:rect b="b" l="l" r="r" t="t"/>
              <a:pathLst>
                <a:path extrusionOk="0" h="318" w="41741">
                  <a:moveTo>
                    <a:pt x="1" y="1"/>
                  </a:moveTo>
                  <a:lnTo>
                    <a:pt x="1" y="318"/>
                  </a:lnTo>
                  <a:lnTo>
                    <a:pt x="41740" y="318"/>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9"/>
            <p:cNvSpPr/>
            <p:nvPr/>
          </p:nvSpPr>
          <p:spPr>
            <a:xfrm>
              <a:off x="5488050" y="3413650"/>
              <a:ext cx="1043525" cy="8750"/>
            </a:xfrm>
            <a:custGeom>
              <a:rect b="b" l="l" r="r" t="t"/>
              <a:pathLst>
                <a:path extrusionOk="0" h="350" w="41741">
                  <a:moveTo>
                    <a:pt x="1" y="1"/>
                  </a:moveTo>
                  <a:lnTo>
                    <a:pt x="1" y="349"/>
                  </a:lnTo>
                  <a:lnTo>
                    <a:pt x="41740" y="349"/>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9"/>
            <p:cNvSpPr/>
            <p:nvPr/>
          </p:nvSpPr>
          <p:spPr>
            <a:xfrm>
              <a:off x="5488050" y="3161100"/>
              <a:ext cx="1043525" cy="8725"/>
            </a:xfrm>
            <a:custGeom>
              <a:rect b="b" l="l" r="r" t="t"/>
              <a:pathLst>
                <a:path extrusionOk="0" h="349" w="41741">
                  <a:moveTo>
                    <a:pt x="1" y="1"/>
                  </a:moveTo>
                  <a:lnTo>
                    <a:pt x="1" y="349"/>
                  </a:lnTo>
                  <a:lnTo>
                    <a:pt x="41740" y="349"/>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9"/>
            <p:cNvSpPr/>
            <p:nvPr/>
          </p:nvSpPr>
          <p:spPr>
            <a:xfrm>
              <a:off x="5488050" y="2908550"/>
              <a:ext cx="1043525" cy="7925"/>
            </a:xfrm>
            <a:custGeom>
              <a:rect b="b" l="l" r="r" t="t"/>
              <a:pathLst>
                <a:path extrusionOk="0" h="317" w="41741">
                  <a:moveTo>
                    <a:pt x="1" y="0"/>
                  </a:moveTo>
                  <a:lnTo>
                    <a:pt x="1" y="317"/>
                  </a:lnTo>
                  <a:lnTo>
                    <a:pt x="41740" y="317"/>
                  </a:lnTo>
                  <a:lnTo>
                    <a:pt x="41740"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9"/>
            <p:cNvSpPr/>
            <p:nvPr/>
          </p:nvSpPr>
          <p:spPr>
            <a:xfrm>
              <a:off x="6353400" y="2659950"/>
              <a:ext cx="8750" cy="1516950"/>
            </a:xfrm>
            <a:custGeom>
              <a:rect b="b" l="l" r="r" t="t"/>
              <a:pathLst>
                <a:path extrusionOk="0" h="60678" w="350">
                  <a:moveTo>
                    <a:pt x="1" y="0"/>
                  </a:moveTo>
                  <a:lnTo>
                    <a:pt x="1"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9"/>
            <p:cNvSpPr/>
            <p:nvPr/>
          </p:nvSpPr>
          <p:spPr>
            <a:xfrm>
              <a:off x="6179225" y="2659950"/>
              <a:ext cx="9525" cy="1516950"/>
            </a:xfrm>
            <a:custGeom>
              <a:rect b="b" l="l" r="r" t="t"/>
              <a:pathLst>
                <a:path extrusionOk="0" h="60678" w="381">
                  <a:moveTo>
                    <a:pt x="1" y="0"/>
                  </a:moveTo>
                  <a:lnTo>
                    <a:pt x="1" y="60678"/>
                  </a:lnTo>
                  <a:lnTo>
                    <a:pt x="381" y="60678"/>
                  </a:lnTo>
                  <a:lnTo>
                    <a:pt x="38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9"/>
            <p:cNvSpPr/>
            <p:nvPr/>
          </p:nvSpPr>
          <p:spPr>
            <a:xfrm>
              <a:off x="6005850" y="2659950"/>
              <a:ext cx="8725" cy="1516950"/>
            </a:xfrm>
            <a:custGeom>
              <a:rect b="b" l="l" r="r" t="t"/>
              <a:pathLst>
                <a:path extrusionOk="0" h="60678" w="349">
                  <a:moveTo>
                    <a:pt x="0" y="0"/>
                  </a:moveTo>
                  <a:lnTo>
                    <a:pt x="0"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9"/>
            <p:cNvSpPr/>
            <p:nvPr/>
          </p:nvSpPr>
          <p:spPr>
            <a:xfrm>
              <a:off x="5831650" y="2659950"/>
              <a:ext cx="8750" cy="1516950"/>
            </a:xfrm>
            <a:custGeom>
              <a:rect b="b" l="l" r="r" t="t"/>
              <a:pathLst>
                <a:path extrusionOk="0" h="60678" w="350">
                  <a:moveTo>
                    <a:pt x="1" y="0"/>
                  </a:moveTo>
                  <a:lnTo>
                    <a:pt x="1"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9"/>
            <p:cNvSpPr/>
            <p:nvPr/>
          </p:nvSpPr>
          <p:spPr>
            <a:xfrm>
              <a:off x="5657475" y="2659950"/>
              <a:ext cx="9525" cy="1516950"/>
            </a:xfrm>
            <a:custGeom>
              <a:rect b="b" l="l" r="r" t="t"/>
              <a:pathLst>
                <a:path extrusionOk="0" h="60678" w="381">
                  <a:moveTo>
                    <a:pt x="1" y="0"/>
                  </a:moveTo>
                  <a:lnTo>
                    <a:pt x="1" y="60678"/>
                  </a:lnTo>
                  <a:lnTo>
                    <a:pt x="381" y="60678"/>
                  </a:lnTo>
                  <a:lnTo>
                    <a:pt x="38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9"/>
            <p:cNvSpPr/>
            <p:nvPr/>
          </p:nvSpPr>
          <p:spPr>
            <a:xfrm>
              <a:off x="5665400" y="3611600"/>
              <a:ext cx="104525" cy="212200"/>
            </a:xfrm>
            <a:custGeom>
              <a:rect b="b" l="l" r="r" t="t"/>
              <a:pathLst>
                <a:path extrusionOk="0" h="8488" w="4181">
                  <a:moveTo>
                    <a:pt x="0" y="0"/>
                  </a:moveTo>
                  <a:lnTo>
                    <a:pt x="0" y="8487"/>
                  </a:lnTo>
                  <a:lnTo>
                    <a:pt x="4181" y="8487"/>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9"/>
            <p:cNvSpPr/>
            <p:nvPr/>
          </p:nvSpPr>
          <p:spPr>
            <a:xfrm>
              <a:off x="5814250" y="3442950"/>
              <a:ext cx="104525" cy="380850"/>
            </a:xfrm>
            <a:custGeom>
              <a:rect b="b" l="l" r="r" t="t"/>
              <a:pathLst>
                <a:path extrusionOk="0" h="15234" w="4181">
                  <a:moveTo>
                    <a:pt x="0" y="1"/>
                  </a:moveTo>
                  <a:lnTo>
                    <a:pt x="0" y="15233"/>
                  </a:lnTo>
                  <a:lnTo>
                    <a:pt x="4181" y="15233"/>
                  </a:lnTo>
                  <a:lnTo>
                    <a:pt x="418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9"/>
            <p:cNvSpPr/>
            <p:nvPr/>
          </p:nvSpPr>
          <p:spPr>
            <a:xfrm>
              <a:off x="5962300" y="3735900"/>
              <a:ext cx="104525" cy="87900"/>
            </a:xfrm>
            <a:custGeom>
              <a:rect b="b" l="l" r="r" t="t"/>
              <a:pathLst>
                <a:path extrusionOk="0" h="3516" w="4181">
                  <a:moveTo>
                    <a:pt x="0" y="0"/>
                  </a:moveTo>
                  <a:lnTo>
                    <a:pt x="0" y="3515"/>
                  </a:lnTo>
                  <a:lnTo>
                    <a:pt x="4181" y="3515"/>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9"/>
            <p:cNvSpPr/>
            <p:nvPr/>
          </p:nvSpPr>
          <p:spPr>
            <a:xfrm>
              <a:off x="6110350" y="3544300"/>
              <a:ext cx="104525" cy="279500"/>
            </a:xfrm>
            <a:custGeom>
              <a:rect b="b" l="l" r="r" t="t"/>
              <a:pathLst>
                <a:path extrusionOk="0" h="11180" w="4181">
                  <a:moveTo>
                    <a:pt x="0" y="0"/>
                  </a:moveTo>
                  <a:lnTo>
                    <a:pt x="0" y="11179"/>
                  </a:lnTo>
                  <a:lnTo>
                    <a:pt x="4181" y="11179"/>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9"/>
            <p:cNvSpPr/>
            <p:nvPr/>
          </p:nvSpPr>
          <p:spPr>
            <a:xfrm>
              <a:off x="6259200" y="3648800"/>
              <a:ext cx="104525" cy="175000"/>
            </a:xfrm>
            <a:custGeom>
              <a:rect b="b" l="l" r="r" t="t"/>
              <a:pathLst>
                <a:path extrusionOk="0" h="7000" w="4181">
                  <a:moveTo>
                    <a:pt x="0" y="1"/>
                  </a:moveTo>
                  <a:lnTo>
                    <a:pt x="0" y="6999"/>
                  </a:lnTo>
                  <a:lnTo>
                    <a:pt x="4181" y="6999"/>
                  </a:lnTo>
                  <a:lnTo>
                    <a:pt x="418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9"/>
            <p:cNvSpPr/>
            <p:nvPr/>
          </p:nvSpPr>
          <p:spPr>
            <a:xfrm>
              <a:off x="6089775" y="3891850"/>
              <a:ext cx="138575" cy="24575"/>
            </a:xfrm>
            <a:custGeom>
              <a:rect b="b" l="l" r="r" t="t"/>
              <a:pathLst>
                <a:path extrusionOk="0" h="983" w="5543">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9"/>
            <p:cNvSpPr/>
            <p:nvPr/>
          </p:nvSpPr>
          <p:spPr>
            <a:xfrm>
              <a:off x="6324125" y="3891850"/>
              <a:ext cx="53050" cy="24575"/>
            </a:xfrm>
            <a:custGeom>
              <a:rect b="b" l="l" r="r" t="t"/>
              <a:pathLst>
                <a:path extrusionOk="0" h="983" w="2122">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9"/>
            <p:cNvSpPr/>
            <p:nvPr/>
          </p:nvSpPr>
          <p:spPr>
            <a:xfrm>
              <a:off x="6146775" y="3936200"/>
              <a:ext cx="60200" cy="25350"/>
            </a:xfrm>
            <a:custGeom>
              <a:rect b="b" l="l" r="r" t="t"/>
              <a:pathLst>
                <a:path extrusionOk="0" h="1014" w="2408">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9"/>
            <p:cNvSpPr/>
            <p:nvPr/>
          </p:nvSpPr>
          <p:spPr>
            <a:xfrm>
              <a:off x="6243350" y="3936200"/>
              <a:ext cx="106125" cy="25350"/>
            </a:xfrm>
            <a:custGeom>
              <a:rect b="b" l="l" r="r" t="t"/>
              <a:pathLst>
                <a:path extrusionOk="0" h="1014" w="4245">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9"/>
            <p:cNvSpPr/>
            <p:nvPr/>
          </p:nvSpPr>
          <p:spPr>
            <a:xfrm>
              <a:off x="6271850" y="3225225"/>
              <a:ext cx="137800" cy="25375"/>
            </a:xfrm>
            <a:custGeom>
              <a:rect b="b" l="l" r="r" t="t"/>
              <a:pathLst>
                <a:path extrusionOk="0" h="1015" w="5512">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9"/>
            <p:cNvSpPr/>
            <p:nvPr/>
          </p:nvSpPr>
          <p:spPr>
            <a:xfrm>
              <a:off x="6328075" y="3270350"/>
              <a:ext cx="60975" cy="25375"/>
            </a:xfrm>
            <a:custGeom>
              <a:rect b="b" l="l" r="r" t="t"/>
              <a:pathLst>
                <a:path extrusionOk="0" h="1015" w="2439">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9"/>
            <p:cNvSpPr/>
            <p:nvPr/>
          </p:nvSpPr>
          <p:spPr>
            <a:xfrm>
              <a:off x="5649575" y="3891850"/>
              <a:ext cx="113225" cy="24575"/>
            </a:xfrm>
            <a:custGeom>
              <a:rect b="b" l="l" r="r" t="t"/>
              <a:pathLst>
                <a:path extrusionOk="0" h="983" w="4529">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9"/>
            <p:cNvSpPr/>
            <p:nvPr/>
          </p:nvSpPr>
          <p:spPr>
            <a:xfrm>
              <a:off x="5794450" y="3891850"/>
              <a:ext cx="58625" cy="24575"/>
            </a:xfrm>
            <a:custGeom>
              <a:rect b="b" l="l" r="r" t="t"/>
              <a:pathLst>
                <a:path extrusionOk="0" h="983" w="2345">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9"/>
            <p:cNvSpPr/>
            <p:nvPr/>
          </p:nvSpPr>
          <p:spPr>
            <a:xfrm>
              <a:off x="5746150" y="3936200"/>
              <a:ext cx="121950" cy="25350"/>
            </a:xfrm>
            <a:custGeom>
              <a:rect b="b" l="l" r="r" t="t"/>
              <a:pathLst>
                <a:path extrusionOk="0" h="1014" w="4878">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9"/>
            <p:cNvSpPr/>
            <p:nvPr/>
          </p:nvSpPr>
          <p:spPr>
            <a:xfrm>
              <a:off x="5552175" y="2762075"/>
              <a:ext cx="113250" cy="24575"/>
            </a:xfrm>
            <a:custGeom>
              <a:rect b="b" l="l" r="r" t="t"/>
              <a:pathLst>
                <a:path extrusionOk="0" h="983" w="453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9"/>
            <p:cNvSpPr/>
            <p:nvPr/>
          </p:nvSpPr>
          <p:spPr>
            <a:xfrm>
              <a:off x="5697075" y="2762075"/>
              <a:ext cx="58600" cy="24575"/>
            </a:xfrm>
            <a:custGeom>
              <a:rect b="b" l="l" r="r" t="t"/>
              <a:pathLst>
                <a:path extrusionOk="0" h="983" w="2344">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9"/>
            <p:cNvSpPr/>
            <p:nvPr/>
          </p:nvSpPr>
          <p:spPr>
            <a:xfrm>
              <a:off x="5647975" y="2806400"/>
              <a:ext cx="122750" cy="25375"/>
            </a:xfrm>
            <a:custGeom>
              <a:rect b="b" l="l" r="r" t="t"/>
              <a:pathLst>
                <a:path extrusionOk="0" h="1015" w="491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9"/>
            <p:cNvSpPr/>
            <p:nvPr/>
          </p:nvSpPr>
          <p:spPr>
            <a:xfrm>
              <a:off x="5753275" y="2773150"/>
              <a:ext cx="547125" cy="547100"/>
            </a:xfrm>
            <a:custGeom>
              <a:rect b="b" l="l" r="r" t="t"/>
              <a:pathLst>
                <a:path extrusionOk="0" h="21884" w="21885">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9"/>
            <p:cNvSpPr/>
            <p:nvPr/>
          </p:nvSpPr>
          <p:spPr>
            <a:xfrm>
              <a:off x="6012975" y="2804200"/>
              <a:ext cx="202700" cy="448775"/>
            </a:xfrm>
            <a:custGeom>
              <a:rect b="b" l="l" r="r" t="t"/>
              <a:pathLst>
                <a:path extrusionOk="0" h="17951" w="8108">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9"/>
            <p:cNvSpPr/>
            <p:nvPr/>
          </p:nvSpPr>
          <p:spPr>
            <a:xfrm>
              <a:off x="5752500" y="3033625"/>
              <a:ext cx="287400" cy="38025"/>
            </a:xfrm>
            <a:custGeom>
              <a:rect b="b" l="l" r="r" t="t"/>
              <a:pathLst>
                <a:path extrusionOk="0" h="1521" w="11496">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9"/>
            <p:cNvSpPr/>
            <p:nvPr/>
          </p:nvSpPr>
          <p:spPr>
            <a:xfrm>
              <a:off x="5476175" y="4097700"/>
              <a:ext cx="1068075" cy="25375"/>
            </a:xfrm>
            <a:custGeom>
              <a:rect b="b" l="l" r="r" t="t"/>
              <a:pathLst>
                <a:path extrusionOk="0" h="1015" w="42723">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9"/>
            <p:cNvSpPr/>
            <p:nvPr/>
          </p:nvSpPr>
          <p:spPr>
            <a:xfrm>
              <a:off x="6432575" y="2697950"/>
              <a:ext cx="70500" cy="69700"/>
            </a:xfrm>
            <a:custGeom>
              <a:rect b="b" l="l" r="r" t="t"/>
              <a:pathLst>
                <a:path extrusionOk="0" h="2788" w="282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9"/>
            <p:cNvSpPr/>
            <p:nvPr/>
          </p:nvSpPr>
          <p:spPr>
            <a:xfrm>
              <a:off x="5565650" y="3215725"/>
              <a:ext cx="68100" cy="68125"/>
            </a:xfrm>
            <a:custGeom>
              <a:rect b="b" l="l" r="r" t="t"/>
              <a:pathLst>
                <a:path extrusionOk="0" h="2725" w="2724">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9"/>
            <p:cNvSpPr/>
            <p:nvPr/>
          </p:nvSpPr>
          <p:spPr>
            <a:xfrm>
              <a:off x="6265525" y="3410500"/>
              <a:ext cx="182125" cy="75225"/>
            </a:xfrm>
            <a:custGeom>
              <a:rect b="b" l="l" r="r" t="t"/>
              <a:pathLst>
                <a:path extrusionOk="0" h="3009" w="7285">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9"/>
            <p:cNvSpPr/>
            <p:nvPr/>
          </p:nvSpPr>
          <p:spPr>
            <a:xfrm>
              <a:off x="5517350" y="4004275"/>
              <a:ext cx="148875" cy="74450"/>
            </a:xfrm>
            <a:custGeom>
              <a:rect b="b" l="l" r="r" t="t"/>
              <a:pathLst>
                <a:path extrusionOk="0" h="2978" w="5955">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9"/>
            <p:cNvSpPr/>
            <p:nvPr/>
          </p:nvSpPr>
          <p:spPr>
            <a:xfrm>
              <a:off x="5697850" y="4004275"/>
              <a:ext cx="87125" cy="74450"/>
            </a:xfrm>
            <a:custGeom>
              <a:rect b="b" l="l" r="r" t="t"/>
              <a:pathLst>
                <a:path extrusionOk="0" h="2978" w="3485">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9"/>
            <p:cNvSpPr/>
            <p:nvPr/>
          </p:nvSpPr>
          <p:spPr>
            <a:xfrm>
              <a:off x="6430200" y="4004275"/>
              <a:ext cx="57825" cy="57050"/>
            </a:xfrm>
            <a:custGeom>
              <a:rect b="b" l="l" r="r" t="t"/>
              <a:pathLst>
                <a:path extrusionOk="0" h="2282" w="2313">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9"/>
            <p:cNvSpPr/>
            <p:nvPr/>
          </p:nvSpPr>
          <p:spPr>
            <a:xfrm>
              <a:off x="3492900" y="3838025"/>
              <a:ext cx="2062475" cy="228050"/>
            </a:xfrm>
            <a:custGeom>
              <a:rect b="b" l="l" r="r" t="t"/>
              <a:pathLst>
                <a:path extrusionOk="0" h="9122" w="82499">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9"/>
            <p:cNvSpPr/>
            <p:nvPr/>
          </p:nvSpPr>
          <p:spPr>
            <a:xfrm>
              <a:off x="3492900" y="2784250"/>
              <a:ext cx="2061675" cy="1053800"/>
            </a:xfrm>
            <a:custGeom>
              <a:rect b="b" l="l" r="r" t="t"/>
              <a:pathLst>
                <a:path extrusionOk="0" h="42152" w="82467">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9"/>
            <p:cNvSpPr/>
            <p:nvPr/>
          </p:nvSpPr>
          <p:spPr>
            <a:xfrm>
              <a:off x="4313125" y="4066050"/>
              <a:ext cx="437850" cy="106900"/>
            </a:xfrm>
            <a:custGeom>
              <a:rect b="b" l="l" r="r" t="t"/>
              <a:pathLst>
                <a:path extrusionOk="0" h="4276" w="17514">
                  <a:moveTo>
                    <a:pt x="1" y="0"/>
                  </a:moveTo>
                  <a:lnTo>
                    <a:pt x="8425" y="2059"/>
                  </a:lnTo>
                  <a:lnTo>
                    <a:pt x="17514" y="4275"/>
                  </a:lnTo>
                  <a:cubicBezTo>
                    <a:pt x="17102" y="3040"/>
                    <a:pt x="16849" y="1647"/>
                    <a:pt x="1684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9"/>
            <p:cNvSpPr/>
            <p:nvPr/>
          </p:nvSpPr>
          <p:spPr>
            <a:xfrm>
              <a:off x="4103325" y="4066050"/>
              <a:ext cx="841625" cy="291375"/>
            </a:xfrm>
            <a:custGeom>
              <a:rect b="b" l="l" r="r" t="t"/>
              <a:pathLst>
                <a:path extrusionOk="0" h="11655" w="33665">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9"/>
            <p:cNvSpPr/>
            <p:nvPr/>
          </p:nvSpPr>
          <p:spPr>
            <a:xfrm>
              <a:off x="4098575" y="4344725"/>
              <a:ext cx="850325" cy="71275"/>
            </a:xfrm>
            <a:custGeom>
              <a:rect b="b" l="l" r="r" t="t"/>
              <a:pathLst>
                <a:path extrusionOk="0" h="2851" w="34013">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9"/>
            <p:cNvSpPr/>
            <p:nvPr/>
          </p:nvSpPr>
          <p:spPr>
            <a:xfrm>
              <a:off x="2780350" y="3284150"/>
              <a:ext cx="666650" cy="397925"/>
            </a:xfrm>
            <a:custGeom>
              <a:rect b="b" l="l" r="r" t="t"/>
              <a:pathLst>
                <a:path extrusionOk="0" h="15917" w="26666">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9"/>
            <p:cNvSpPr/>
            <p:nvPr/>
          </p:nvSpPr>
          <p:spPr>
            <a:xfrm>
              <a:off x="2823100" y="3373275"/>
              <a:ext cx="950100" cy="969100"/>
            </a:xfrm>
            <a:custGeom>
              <a:rect b="b" l="l" r="r" t="t"/>
              <a:pathLst>
                <a:path extrusionOk="0" h="38764" w="38004">
                  <a:moveTo>
                    <a:pt x="24956" y="1"/>
                  </a:moveTo>
                  <a:lnTo>
                    <a:pt x="1" y="12352"/>
                  </a:lnTo>
                  <a:lnTo>
                    <a:pt x="13048" y="38764"/>
                  </a:lnTo>
                  <a:lnTo>
                    <a:pt x="38003" y="26413"/>
                  </a:lnTo>
                  <a:lnTo>
                    <a:pt x="24956"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a:off x="3149300" y="4032775"/>
              <a:ext cx="674575" cy="414925"/>
            </a:xfrm>
            <a:custGeom>
              <a:rect b="b" l="l" r="r" t="t"/>
              <a:pathLst>
                <a:path extrusionOk="0" h="16597" w="26983">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a:off x="3043200" y="3436475"/>
              <a:ext cx="129075" cy="73150"/>
            </a:xfrm>
            <a:custGeom>
              <a:rect b="b" l="l" r="r" t="t"/>
              <a:pathLst>
                <a:path extrusionOk="0" h="2926" w="5163">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3424825" y="4200850"/>
              <a:ext cx="148075" cy="97975"/>
            </a:xfrm>
            <a:custGeom>
              <a:rect b="b" l="l" r="r" t="t"/>
              <a:pathLst>
                <a:path extrusionOk="0" h="3919" w="5923">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a:off x="3085150" y="3823775"/>
              <a:ext cx="149675" cy="126700"/>
            </a:xfrm>
            <a:custGeom>
              <a:rect b="b" l="l" r="r" t="t"/>
              <a:pathLst>
                <a:path extrusionOk="0" h="5068" w="5987">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9"/>
            <p:cNvSpPr/>
            <p:nvPr/>
          </p:nvSpPr>
          <p:spPr>
            <a:xfrm>
              <a:off x="3259350" y="3683625"/>
              <a:ext cx="58600" cy="311975"/>
            </a:xfrm>
            <a:custGeom>
              <a:rect b="b" l="l" r="r" t="t"/>
              <a:pathLst>
                <a:path extrusionOk="0" h="12479" w="2344">
                  <a:moveTo>
                    <a:pt x="1330" y="1"/>
                  </a:moveTo>
                  <a:lnTo>
                    <a:pt x="0" y="666"/>
                  </a:lnTo>
                  <a:lnTo>
                    <a:pt x="982" y="12479"/>
                  </a:lnTo>
                  <a:lnTo>
                    <a:pt x="2344" y="11813"/>
                  </a:lnTo>
                  <a:lnTo>
                    <a:pt x="1330"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9"/>
            <p:cNvSpPr/>
            <p:nvPr/>
          </p:nvSpPr>
          <p:spPr>
            <a:xfrm>
              <a:off x="3342475" y="3728775"/>
              <a:ext cx="149650" cy="126700"/>
            </a:xfrm>
            <a:custGeom>
              <a:rect b="b" l="l" r="r" t="t"/>
              <a:pathLst>
                <a:path extrusionOk="0" h="5068" w="5986">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3644925" y="3248200"/>
              <a:ext cx="1771100" cy="341250"/>
            </a:xfrm>
            <a:custGeom>
              <a:rect b="b" l="l" r="r" t="t"/>
              <a:pathLst>
                <a:path extrusionOk="0" h="13650" w="70844">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4161125" y="3203850"/>
              <a:ext cx="114025" cy="114025"/>
            </a:xfrm>
            <a:custGeom>
              <a:rect b="b" l="l" r="r" t="t"/>
              <a:pathLst>
                <a:path extrusionOk="0" h="4561" w="4561">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4571225" y="3445325"/>
              <a:ext cx="75250" cy="76025"/>
            </a:xfrm>
            <a:custGeom>
              <a:rect b="b" l="l" r="r" t="t"/>
              <a:pathLst>
                <a:path extrusionOk="0" h="3041" w="301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5119100" y="3445325"/>
              <a:ext cx="105325" cy="105325"/>
            </a:xfrm>
            <a:custGeom>
              <a:rect b="b" l="l" r="r" t="t"/>
              <a:pathLst>
                <a:path extrusionOk="0" h="4213" w="4213">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9"/>
            <p:cNvSpPr/>
            <p:nvPr/>
          </p:nvSpPr>
          <p:spPr>
            <a:xfrm>
              <a:off x="5355050" y="3305975"/>
              <a:ext cx="105325" cy="105325"/>
            </a:xfrm>
            <a:custGeom>
              <a:rect b="b" l="l" r="r" t="t"/>
              <a:pathLst>
                <a:path extrusionOk="0" h="4213" w="4213">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9"/>
            <p:cNvSpPr/>
            <p:nvPr/>
          </p:nvSpPr>
          <p:spPr>
            <a:xfrm>
              <a:off x="5377200" y="3328150"/>
              <a:ext cx="61000" cy="61000"/>
            </a:xfrm>
            <a:custGeom>
              <a:rect b="b" l="l" r="r" t="t"/>
              <a:pathLst>
                <a:path extrusionOk="0" h="2440" w="244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3592650" y="3524500"/>
              <a:ext cx="104550" cy="105325"/>
            </a:xfrm>
            <a:custGeom>
              <a:rect b="b" l="l" r="r" t="t"/>
              <a:pathLst>
                <a:path extrusionOk="0" h="4213" w="4182">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3614825" y="3546675"/>
              <a:ext cx="61000" cy="60975"/>
            </a:xfrm>
            <a:custGeom>
              <a:rect b="b" l="l" r="r" t="t"/>
              <a:pathLst>
                <a:path extrusionOk="0" h="2439" w="244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4880000" y="2948925"/>
              <a:ext cx="173425" cy="24550"/>
            </a:xfrm>
            <a:custGeom>
              <a:rect b="b" l="l" r="r" t="t"/>
              <a:pathLst>
                <a:path extrusionOk="0" h="982" w="6937">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5108025" y="2948925"/>
              <a:ext cx="81575" cy="24550"/>
            </a:xfrm>
            <a:custGeom>
              <a:rect b="b" l="l" r="r" t="t"/>
              <a:pathLst>
                <a:path extrusionOk="0" h="982" w="3263">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9"/>
            <p:cNvSpPr/>
            <p:nvPr/>
          </p:nvSpPr>
          <p:spPr>
            <a:xfrm>
              <a:off x="5300425" y="2948925"/>
              <a:ext cx="58600" cy="24550"/>
            </a:xfrm>
            <a:custGeom>
              <a:rect b="b" l="l" r="r" t="t"/>
              <a:pathLst>
                <a:path extrusionOk="0" h="982" w="2344">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9"/>
            <p:cNvSpPr/>
            <p:nvPr/>
          </p:nvSpPr>
          <p:spPr>
            <a:xfrm>
              <a:off x="5127025" y="3021750"/>
              <a:ext cx="197950" cy="25375"/>
            </a:xfrm>
            <a:custGeom>
              <a:rect b="b" l="l" r="r" t="t"/>
              <a:pathLst>
                <a:path extrusionOk="0" h="1015" w="7918">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3979025" y="3617125"/>
              <a:ext cx="119575" cy="24575"/>
            </a:xfrm>
            <a:custGeom>
              <a:rect b="b" l="l" r="r" t="t"/>
              <a:pathLst>
                <a:path extrusionOk="0" h="983" w="4783">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4148450" y="3617125"/>
              <a:ext cx="50700" cy="24575"/>
            </a:xfrm>
            <a:custGeom>
              <a:rect b="b" l="l" r="r" t="t"/>
              <a:pathLst>
                <a:path extrusionOk="0" h="983" w="2028">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4750175" y="3617125"/>
              <a:ext cx="136975" cy="24575"/>
            </a:xfrm>
            <a:custGeom>
              <a:rect b="b" l="l" r="r" t="t"/>
              <a:pathLst>
                <a:path extrusionOk="0" h="983" w="5479">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4933850" y="3617125"/>
              <a:ext cx="58600" cy="24575"/>
            </a:xfrm>
            <a:custGeom>
              <a:rect b="b" l="l" r="r" t="t"/>
              <a:pathLst>
                <a:path extrusionOk="0" h="983" w="2344">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9"/>
            <p:cNvSpPr/>
            <p:nvPr/>
          </p:nvSpPr>
          <p:spPr>
            <a:xfrm>
              <a:off x="5163450" y="3617125"/>
              <a:ext cx="73650" cy="24575"/>
            </a:xfrm>
            <a:custGeom>
              <a:rect b="b" l="l" r="r" t="t"/>
              <a:pathLst>
                <a:path extrusionOk="0" h="983" w="2946">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9"/>
            <p:cNvSpPr/>
            <p:nvPr/>
          </p:nvSpPr>
          <p:spPr>
            <a:xfrm>
              <a:off x="3676575" y="2937825"/>
              <a:ext cx="139375" cy="25375"/>
            </a:xfrm>
            <a:custGeom>
              <a:rect b="b" l="l" r="r" t="t"/>
              <a:pathLst>
                <a:path extrusionOk="0" h="1015" w="5575">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9"/>
            <p:cNvSpPr/>
            <p:nvPr/>
          </p:nvSpPr>
          <p:spPr>
            <a:xfrm>
              <a:off x="3852350" y="2937825"/>
              <a:ext cx="68100" cy="25375"/>
            </a:xfrm>
            <a:custGeom>
              <a:rect b="b" l="l" r="r" t="t"/>
              <a:pathLst>
                <a:path extrusionOk="0" h="1015" w="2724">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9"/>
            <p:cNvSpPr/>
            <p:nvPr/>
          </p:nvSpPr>
          <p:spPr>
            <a:xfrm>
              <a:off x="2966400" y="2846400"/>
              <a:ext cx="266050" cy="531650"/>
            </a:xfrm>
            <a:custGeom>
              <a:rect b="b" l="l" r="r" t="t"/>
              <a:pathLst>
                <a:path extrusionOk="0" h="21266" w="10642">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9"/>
            <p:cNvSpPr/>
            <p:nvPr/>
          </p:nvSpPr>
          <p:spPr>
            <a:xfrm>
              <a:off x="2741550" y="2634600"/>
              <a:ext cx="266850" cy="266850"/>
            </a:xfrm>
            <a:custGeom>
              <a:rect b="b" l="l" r="r" t="t"/>
              <a:pathLst>
                <a:path extrusionOk="0" h="10674" w="10674">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9"/>
            <p:cNvSpPr/>
            <p:nvPr/>
          </p:nvSpPr>
          <p:spPr>
            <a:xfrm>
              <a:off x="2770850" y="2673800"/>
              <a:ext cx="207450" cy="188450"/>
            </a:xfrm>
            <a:custGeom>
              <a:rect b="b" l="l" r="r" t="t"/>
              <a:pathLst>
                <a:path extrusionOk="0" h="7538" w="8298">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9"/>
            <p:cNvSpPr/>
            <p:nvPr/>
          </p:nvSpPr>
          <p:spPr>
            <a:xfrm>
              <a:off x="3700325" y="2547525"/>
              <a:ext cx="8750" cy="292150"/>
            </a:xfrm>
            <a:custGeom>
              <a:rect b="b" l="l" r="r" t="t"/>
              <a:pathLst>
                <a:path extrusionOk="0" h="11686" w="35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9"/>
            <p:cNvSpPr/>
            <p:nvPr/>
          </p:nvSpPr>
          <p:spPr>
            <a:xfrm>
              <a:off x="2598250" y="3306775"/>
              <a:ext cx="424400" cy="669025"/>
            </a:xfrm>
            <a:custGeom>
              <a:rect b="b" l="l" r="r" t="t"/>
              <a:pathLst>
                <a:path extrusionOk="0" h="26761" w="16976">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a:off x="4192800" y="2458050"/>
              <a:ext cx="240700" cy="240700"/>
            </a:xfrm>
            <a:custGeom>
              <a:rect b="b" l="l" r="r" t="t"/>
              <a:pathLst>
                <a:path extrusionOk="0" h="9628" w="9628">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a:off x="3285475" y="2764450"/>
              <a:ext cx="172625" cy="172625"/>
            </a:xfrm>
            <a:custGeom>
              <a:rect b="b" l="l" r="r" t="t"/>
              <a:pathLst>
                <a:path extrusionOk="0" h="6905" w="6905">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a:off x="5016975" y="1886425"/>
              <a:ext cx="254950" cy="254950"/>
            </a:xfrm>
            <a:custGeom>
              <a:rect b="b" l="l" r="r" t="t"/>
              <a:pathLst>
                <a:path extrusionOk="0" h="10198" w="10198">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a:off x="6647150" y="2157200"/>
              <a:ext cx="178150" cy="178150"/>
            </a:xfrm>
            <a:custGeom>
              <a:rect b="b" l="l" r="r" t="t"/>
              <a:pathLst>
                <a:path extrusionOk="0" h="7126" w="7126">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a:off x="2681375" y="4073950"/>
              <a:ext cx="197975" cy="197175"/>
            </a:xfrm>
            <a:custGeom>
              <a:rect b="b" l="l" r="r" t="t"/>
              <a:pathLst>
                <a:path extrusionOk="0" h="7887" w="7919">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6" name="Google Shape;2216;p59"/>
          <p:cNvSpPr txBox="1"/>
          <p:nvPr/>
        </p:nvSpPr>
        <p:spPr>
          <a:xfrm>
            <a:off x="1353925" y="3078125"/>
            <a:ext cx="3266400" cy="1103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solidFill>
                  <a:schemeClr val="lt1"/>
                </a:solidFill>
                <a:latin typeface="Open Sans"/>
                <a:ea typeface="Open Sans"/>
                <a:cs typeface="Open Sans"/>
                <a:sym typeface="Open Sans"/>
              </a:rPr>
              <a:t>Chen Zihang </a:t>
            </a:r>
            <a:endParaRPr sz="1100">
              <a:solidFill>
                <a:schemeClr val="lt1"/>
              </a:solidFill>
              <a:latin typeface="Open Sans"/>
              <a:ea typeface="Open Sans"/>
              <a:cs typeface="Open Sans"/>
              <a:sym typeface="Open Sans"/>
            </a:endParaRPr>
          </a:p>
          <a:p>
            <a:pPr indent="0" lvl="0" marL="0" rtl="0" algn="l">
              <a:spcBef>
                <a:spcPts val="1600"/>
              </a:spcBef>
              <a:spcAft>
                <a:spcPts val="0"/>
              </a:spcAft>
              <a:buNone/>
            </a:pPr>
            <a:r>
              <a:rPr lang="en" sz="1100">
                <a:solidFill>
                  <a:schemeClr val="lt1"/>
                </a:solidFill>
                <a:latin typeface="Open Sans"/>
                <a:ea typeface="Open Sans"/>
                <a:cs typeface="Open Sans"/>
                <a:sym typeface="Open Sans"/>
              </a:rPr>
              <a:t>Cheryl Koh Rou Rou</a:t>
            </a:r>
            <a:endParaRPr sz="1100">
              <a:solidFill>
                <a:schemeClr val="lt1"/>
              </a:solidFill>
              <a:latin typeface="Open Sans"/>
              <a:ea typeface="Open Sans"/>
              <a:cs typeface="Open Sans"/>
              <a:sym typeface="Open Sans"/>
            </a:endParaRPr>
          </a:p>
          <a:p>
            <a:pPr indent="0" lvl="0" marL="0" rtl="0" algn="l">
              <a:lnSpc>
                <a:spcPct val="100000"/>
              </a:lnSpc>
              <a:spcBef>
                <a:spcPts val="1600"/>
              </a:spcBef>
              <a:spcAft>
                <a:spcPts val="1600"/>
              </a:spcAft>
              <a:buNone/>
            </a:pPr>
            <a:r>
              <a:rPr lang="en" sz="1100">
                <a:solidFill>
                  <a:schemeClr val="lt1"/>
                </a:solidFill>
                <a:latin typeface="Open Sans"/>
                <a:ea typeface="Open Sans"/>
                <a:cs typeface="Open Sans"/>
                <a:sym typeface="Open Sans"/>
              </a:rPr>
              <a:t>Vijayanarayanan Sai Arunavan</a:t>
            </a:r>
            <a:endParaRPr sz="1100">
              <a:solidFill>
                <a:schemeClr val="lt1"/>
              </a:solidFill>
              <a:latin typeface="Open Sans"/>
              <a:ea typeface="Open Sans"/>
              <a:cs typeface="Open Sans"/>
              <a:sym typeface="Open Sans"/>
            </a:endParaRPr>
          </a:p>
        </p:txBody>
      </p:sp>
      <p:grpSp>
        <p:nvGrpSpPr>
          <p:cNvPr id="2217" name="Google Shape;2217;p59"/>
          <p:cNvGrpSpPr/>
          <p:nvPr/>
        </p:nvGrpSpPr>
        <p:grpSpPr>
          <a:xfrm>
            <a:off x="-961408" y="3766117"/>
            <a:ext cx="2194616" cy="2094876"/>
            <a:chOff x="3623439" y="713106"/>
            <a:chExt cx="1821409" cy="1819575"/>
          </a:xfrm>
        </p:grpSpPr>
        <p:sp>
          <p:nvSpPr>
            <p:cNvPr id="2218" name="Google Shape;2218;p5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59"/>
          <p:cNvGrpSpPr/>
          <p:nvPr/>
        </p:nvGrpSpPr>
        <p:grpSpPr>
          <a:xfrm flipH="1">
            <a:off x="270233" y="594300"/>
            <a:ext cx="1083693" cy="1635562"/>
            <a:chOff x="18549250" y="11195825"/>
            <a:chExt cx="4077100" cy="5637925"/>
          </a:xfrm>
        </p:grpSpPr>
        <p:sp>
          <p:nvSpPr>
            <p:cNvPr id="2243" name="Google Shape;2243;p59"/>
            <p:cNvSpPr/>
            <p:nvPr/>
          </p:nvSpPr>
          <p:spPr>
            <a:xfrm>
              <a:off x="18549250" y="12714875"/>
              <a:ext cx="517050" cy="601150"/>
            </a:xfrm>
            <a:custGeom>
              <a:rect b="b" l="l" r="r" t="t"/>
              <a:pathLst>
                <a:path extrusionOk="0" h="24046" w="20682">
                  <a:moveTo>
                    <a:pt x="12653" y="1"/>
                  </a:moveTo>
                  <a:cubicBezTo>
                    <a:pt x="12584" y="1"/>
                    <a:pt x="12514" y="7"/>
                    <a:pt x="12443" y="21"/>
                  </a:cubicBezTo>
                  <a:cubicBezTo>
                    <a:pt x="12009" y="121"/>
                    <a:pt x="11709" y="488"/>
                    <a:pt x="11575" y="888"/>
                  </a:cubicBezTo>
                  <a:cubicBezTo>
                    <a:pt x="11475" y="1288"/>
                    <a:pt x="11509" y="1688"/>
                    <a:pt x="11575" y="2089"/>
                  </a:cubicBezTo>
                  <a:cubicBezTo>
                    <a:pt x="11909" y="4257"/>
                    <a:pt x="12910" y="6459"/>
                    <a:pt x="12876" y="8627"/>
                  </a:cubicBezTo>
                  <a:cubicBezTo>
                    <a:pt x="12876" y="8794"/>
                    <a:pt x="12876" y="8960"/>
                    <a:pt x="12743" y="9060"/>
                  </a:cubicBezTo>
                  <a:cubicBezTo>
                    <a:pt x="12668" y="9106"/>
                    <a:pt x="12586" y="9124"/>
                    <a:pt x="12506" y="9124"/>
                  </a:cubicBezTo>
                  <a:cubicBezTo>
                    <a:pt x="12409" y="9124"/>
                    <a:pt x="12316" y="9097"/>
                    <a:pt x="12243" y="9060"/>
                  </a:cubicBezTo>
                  <a:cubicBezTo>
                    <a:pt x="12109" y="8960"/>
                    <a:pt x="12009" y="8827"/>
                    <a:pt x="11909" y="8693"/>
                  </a:cubicBezTo>
                  <a:cubicBezTo>
                    <a:pt x="10408" y="6559"/>
                    <a:pt x="8807" y="4524"/>
                    <a:pt x="7106" y="2489"/>
                  </a:cubicBezTo>
                  <a:cubicBezTo>
                    <a:pt x="6705" y="2055"/>
                    <a:pt x="6305" y="1555"/>
                    <a:pt x="5705" y="1322"/>
                  </a:cubicBezTo>
                  <a:cubicBezTo>
                    <a:pt x="5537" y="1253"/>
                    <a:pt x="5349" y="1219"/>
                    <a:pt x="5162" y="1219"/>
                  </a:cubicBezTo>
                  <a:cubicBezTo>
                    <a:pt x="4714" y="1219"/>
                    <a:pt x="4268" y="1412"/>
                    <a:pt x="4103" y="1789"/>
                  </a:cubicBezTo>
                  <a:cubicBezTo>
                    <a:pt x="3470" y="3190"/>
                    <a:pt x="5271" y="5158"/>
                    <a:pt x="6105" y="6225"/>
                  </a:cubicBezTo>
                  <a:cubicBezTo>
                    <a:pt x="6438" y="6659"/>
                    <a:pt x="6739" y="7092"/>
                    <a:pt x="7006" y="7526"/>
                  </a:cubicBezTo>
                  <a:lnTo>
                    <a:pt x="8507" y="9761"/>
                  </a:lnTo>
                  <a:cubicBezTo>
                    <a:pt x="8673" y="10061"/>
                    <a:pt x="8840" y="10461"/>
                    <a:pt x="8540" y="10628"/>
                  </a:cubicBezTo>
                  <a:cubicBezTo>
                    <a:pt x="8468" y="10680"/>
                    <a:pt x="8376" y="10702"/>
                    <a:pt x="8270" y="10702"/>
                  </a:cubicBezTo>
                  <a:cubicBezTo>
                    <a:pt x="7691" y="10702"/>
                    <a:pt x="6700" y="10041"/>
                    <a:pt x="6305" y="9928"/>
                  </a:cubicBezTo>
                  <a:cubicBezTo>
                    <a:pt x="5138" y="9494"/>
                    <a:pt x="3970" y="8894"/>
                    <a:pt x="2836" y="8393"/>
                  </a:cubicBezTo>
                  <a:cubicBezTo>
                    <a:pt x="2369" y="8193"/>
                    <a:pt x="1935" y="8026"/>
                    <a:pt x="1468" y="7893"/>
                  </a:cubicBezTo>
                  <a:cubicBezTo>
                    <a:pt x="1308" y="7859"/>
                    <a:pt x="1132" y="7836"/>
                    <a:pt x="961" y="7836"/>
                  </a:cubicBezTo>
                  <a:cubicBezTo>
                    <a:pt x="632" y="7836"/>
                    <a:pt x="321" y="7919"/>
                    <a:pt x="167" y="8160"/>
                  </a:cubicBezTo>
                  <a:cubicBezTo>
                    <a:pt x="1" y="8393"/>
                    <a:pt x="34" y="8693"/>
                    <a:pt x="134" y="8960"/>
                  </a:cubicBezTo>
                  <a:cubicBezTo>
                    <a:pt x="301" y="9494"/>
                    <a:pt x="734" y="9894"/>
                    <a:pt x="1201" y="10228"/>
                  </a:cubicBezTo>
                  <a:cubicBezTo>
                    <a:pt x="3169" y="11729"/>
                    <a:pt x="5404" y="12429"/>
                    <a:pt x="7606" y="13497"/>
                  </a:cubicBezTo>
                  <a:cubicBezTo>
                    <a:pt x="8480" y="13948"/>
                    <a:pt x="7686" y="14113"/>
                    <a:pt x="7157" y="14113"/>
                  </a:cubicBezTo>
                  <a:cubicBezTo>
                    <a:pt x="7060" y="14113"/>
                    <a:pt x="6973" y="14108"/>
                    <a:pt x="6905" y="14097"/>
                  </a:cubicBezTo>
                  <a:cubicBezTo>
                    <a:pt x="5938" y="13997"/>
                    <a:pt x="5004" y="13931"/>
                    <a:pt x="4037" y="13864"/>
                  </a:cubicBezTo>
                  <a:cubicBezTo>
                    <a:pt x="3813" y="13849"/>
                    <a:pt x="3589" y="13834"/>
                    <a:pt x="3368" y="13834"/>
                  </a:cubicBezTo>
                  <a:cubicBezTo>
                    <a:pt x="3096" y="13834"/>
                    <a:pt x="2827" y="13857"/>
                    <a:pt x="2569" y="13931"/>
                  </a:cubicBezTo>
                  <a:cubicBezTo>
                    <a:pt x="1602" y="14197"/>
                    <a:pt x="1268" y="15131"/>
                    <a:pt x="2269" y="15699"/>
                  </a:cubicBezTo>
                  <a:cubicBezTo>
                    <a:pt x="3436" y="16332"/>
                    <a:pt x="4737" y="16633"/>
                    <a:pt x="6005" y="17066"/>
                  </a:cubicBezTo>
                  <a:cubicBezTo>
                    <a:pt x="6205" y="17133"/>
                    <a:pt x="7739" y="17400"/>
                    <a:pt x="7806" y="17500"/>
                  </a:cubicBezTo>
                  <a:cubicBezTo>
                    <a:pt x="8573" y="19034"/>
                    <a:pt x="9374" y="20635"/>
                    <a:pt x="10641" y="21903"/>
                  </a:cubicBezTo>
                  <a:cubicBezTo>
                    <a:pt x="11815" y="23140"/>
                    <a:pt x="13501" y="24045"/>
                    <a:pt x="15241" y="24045"/>
                  </a:cubicBezTo>
                  <a:cubicBezTo>
                    <a:pt x="15331" y="24045"/>
                    <a:pt x="15421" y="24043"/>
                    <a:pt x="15512" y="24038"/>
                  </a:cubicBezTo>
                  <a:cubicBezTo>
                    <a:pt x="17413" y="23938"/>
                    <a:pt x="19114" y="22670"/>
                    <a:pt x="19881" y="21069"/>
                  </a:cubicBezTo>
                  <a:cubicBezTo>
                    <a:pt x="20682" y="19468"/>
                    <a:pt x="20649" y="17567"/>
                    <a:pt x="20182" y="15865"/>
                  </a:cubicBezTo>
                  <a:cubicBezTo>
                    <a:pt x="19615" y="13830"/>
                    <a:pt x="18280" y="12229"/>
                    <a:pt x="17546" y="10295"/>
                  </a:cubicBezTo>
                  <a:cubicBezTo>
                    <a:pt x="16646" y="7960"/>
                    <a:pt x="15912" y="5525"/>
                    <a:pt x="15111" y="3123"/>
                  </a:cubicBezTo>
                  <a:cubicBezTo>
                    <a:pt x="14826" y="2268"/>
                    <a:pt x="13940" y="1"/>
                    <a:pt x="12653"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9"/>
            <p:cNvSpPr/>
            <p:nvPr/>
          </p:nvSpPr>
          <p:spPr>
            <a:xfrm>
              <a:off x="18891150" y="12877450"/>
              <a:ext cx="216850" cy="388325"/>
            </a:xfrm>
            <a:custGeom>
              <a:rect b="b" l="l" r="r" t="t"/>
              <a:pathLst>
                <a:path extrusionOk="0" h="15533" w="8674">
                  <a:moveTo>
                    <a:pt x="6753" y="0"/>
                  </a:moveTo>
                  <a:cubicBezTo>
                    <a:pt x="6646" y="0"/>
                    <a:pt x="6537" y="17"/>
                    <a:pt x="6439" y="56"/>
                  </a:cubicBezTo>
                  <a:cubicBezTo>
                    <a:pt x="5872" y="256"/>
                    <a:pt x="5538" y="756"/>
                    <a:pt x="5271" y="1256"/>
                  </a:cubicBezTo>
                  <a:cubicBezTo>
                    <a:pt x="4838" y="2124"/>
                    <a:pt x="4604" y="3058"/>
                    <a:pt x="4471" y="3992"/>
                  </a:cubicBezTo>
                  <a:cubicBezTo>
                    <a:pt x="4371" y="4692"/>
                    <a:pt x="4471" y="5626"/>
                    <a:pt x="4071" y="6227"/>
                  </a:cubicBezTo>
                  <a:cubicBezTo>
                    <a:pt x="3770" y="6694"/>
                    <a:pt x="3103" y="6827"/>
                    <a:pt x="2569" y="7027"/>
                  </a:cubicBezTo>
                  <a:cubicBezTo>
                    <a:pt x="1602" y="7394"/>
                    <a:pt x="835" y="8195"/>
                    <a:pt x="435" y="9095"/>
                  </a:cubicBezTo>
                  <a:cubicBezTo>
                    <a:pt x="34" y="10029"/>
                    <a:pt x="1" y="11064"/>
                    <a:pt x="168" y="12064"/>
                  </a:cubicBezTo>
                  <a:cubicBezTo>
                    <a:pt x="301" y="12898"/>
                    <a:pt x="601" y="13732"/>
                    <a:pt x="1168" y="14399"/>
                  </a:cubicBezTo>
                  <a:cubicBezTo>
                    <a:pt x="1335" y="14566"/>
                    <a:pt x="1502" y="14699"/>
                    <a:pt x="1669" y="14833"/>
                  </a:cubicBezTo>
                  <a:cubicBezTo>
                    <a:pt x="2284" y="15314"/>
                    <a:pt x="3011" y="15532"/>
                    <a:pt x="3742" y="15532"/>
                  </a:cubicBezTo>
                  <a:cubicBezTo>
                    <a:pt x="5191" y="15532"/>
                    <a:pt x="6652" y="14673"/>
                    <a:pt x="7273" y="13298"/>
                  </a:cubicBezTo>
                  <a:cubicBezTo>
                    <a:pt x="7773" y="12164"/>
                    <a:pt x="7940" y="10897"/>
                    <a:pt x="8240" y="9696"/>
                  </a:cubicBezTo>
                  <a:cubicBezTo>
                    <a:pt x="8540" y="8495"/>
                    <a:pt x="8674" y="7194"/>
                    <a:pt x="8240" y="5993"/>
                  </a:cubicBezTo>
                  <a:cubicBezTo>
                    <a:pt x="7706" y="4425"/>
                    <a:pt x="7206" y="3491"/>
                    <a:pt x="7506" y="1757"/>
                  </a:cubicBezTo>
                  <a:cubicBezTo>
                    <a:pt x="7573" y="1423"/>
                    <a:pt x="7640" y="1090"/>
                    <a:pt x="7573" y="756"/>
                  </a:cubicBezTo>
                  <a:cubicBezTo>
                    <a:pt x="7540" y="456"/>
                    <a:pt x="7306" y="122"/>
                    <a:pt x="6973" y="22"/>
                  </a:cubicBezTo>
                  <a:cubicBezTo>
                    <a:pt x="6904" y="8"/>
                    <a:pt x="6829" y="0"/>
                    <a:pt x="6753"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9"/>
            <p:cNvSpPr/>
            <p:nvPr/>
          </p:nvSpPr>
          <p:spPr>
            <a:xfrm>
              <a:off x="21163625" y="12372100"/>
              <a:ext cx="349000" cy="456950"/>
            </a:xfrm>
            <a:custGeom>
              <a:rect b="b" l="l" r="r" t="t"/>
              <a:pathLst>
                <a:path extrusionOk="0" h="18278" w="13960">
                  <a:moveTo>
                    <a:pt x="7581" y="0"/>
                  </a:moveTo>
                  <a:cubicBezTo>
                    <a:pt x="6472" y="0"/>
                    <a:pt x="5371" y="503"/>
                    <a:pt x="4503" y="1623"/>
                  </a:cubicBezTo>
                  <a:cubicBezTo>
                    <a:pt x="3803" y="2524"/>
                    <a:pt x="3169" y="3558"/>
                    <a:pt x="2635" y="4658"/>
                  </a:cubicBezTo>
                  <a:cubicBezTo>
                    <a:pt x="2569" y="4792"/>
                    <a:pt x="2535" y="4859"/>
                    <a:pt x="2535" y="4859"/>
                  </a:cubicBezTo>
                  <a:cubicBezTo>
                    <a:pt x="667" y="8795"/>
                    <a:pt x="0" y="13365"/>
                    <a:pt x="901" y="16067"/>
                  </a:cubicBezTo>
                  <a:cubicBezTo>
                    <a:pt x="1387" y="17597"/>
                    <a:pt x="2403" y="18278"/>
                    <a:pt x="3640" y="18278"/>
                  </a:cubicBezTo>
                  <a:cubicBezTo>
                    <a:pt x="4103" y="18278"/>
                    <a:pt x="4596" y="18183"/>
                    <a:pt x="5104" y="18001"/>
                  </a:cubicBezTo>
                  <a:cubicBezTo>
                    <a:pt x="7672" y="17101"/>
                    <a:pt x="10675" y="13898"/>
                    <a:pt x="12109" y="9595"/>
                  </a:cubicBezTo>
                  <a:cubicBezTo>
                    <a:pt x="13960" y="4067"/>
                    <a:pt x="10735" y="0"/>
                    <a:pt x="7581"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9"/>
            <p:cNvSpPr/>
            <p:nvPr/>
          </p:nvSpPr>
          <p:spPr>
            <a:xfrm>
              <a:off x="19812650" y="12383100"/>
              <a:ext cx="266150" cy="348725"/>
            </a:xfrm>
            <a:custGeom>
              <a:rect b="b" l="l" r="r" t="t"/>
              <a:pathLst>
                <a:path extrusionOk="0" h="13949" w="10646">
                  <a:moveTo>
                    <a:pt x="5787" y="1"/>
                  </a:moveTo>
                  <a:cubicBezTo>
                    <a:pt x="4939" y="1"/>
                    <a:pt x="4098" y="388"/>
                    <a:pt x="3436" y="1250"/>
                  </a:cubicBezTo>
                  <a:cubicBezTo>
                    <a:pt x="2903" y="1950"/>
                    <a:pt x="2402" y="2717"/>
                    <a:pt x="2002" y="3551"/>
                  </a:cubicBezTo>
                  <a:cubicBezTo>
                    <a:pt x="1969" y="3651"/>
                    <a:pt x="1935" y="3718"/>
                    <a:pt x="1935" y="3718"/>
                  </a:cubicBezTo>
                  <a:cubicBezTo>
                    <a:pt x="501" y="6687"/>
                    <a:pt x="1" y="10189"/>
                    <a:pt x="668" y="12258"/>
                  </a:cubicBezTo>
                  <a:cubicBezTo>
                    <a:pt x="1055" y="13418"/>
                    <a:pt x="1828" y="13948"/>
                    <a:pt x="2770" y="13948"/>
                  </a:cubicBezTo>
                  <a:cubicBezTo>
                    <a:pt x="3127" y="13948"/>
                    <a:pt x="3509" y="13872"/>
                    <a:pt x="3903" y="13725"/>
                  </a:cubicBezTo>
                  <a:cubicBezTo>
                    <a:pt x="5872" y="13025"/>
                    <a:pt x="8140" y="10623"/>
                    <a:pt x="9241" y="7321"/>
                  </a:cubicBezTo>
                  <a:cubicBezTo>
                    <a:pt x="10646" y="3105"/>
                    <a:pt x="8188" y="1"/>
                    <a:pt x="5787" y="1"/>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9"/>
            <p:cNvSpPr/>
            <p:nvPr/>
          </p:nvSpPr>
          <p:spPr>
            <a:xfrm>
              <a:off x="20027675" y="16568125"/>
              <a:ext cx="517200" cy="248950"/>
            </a:xfrm>
            <a:custGeom>
              <a:rect b="b" l="l" r="r" t="t"/>
              <a:pathLst>
                <a:path extrusionOk="0" h="9958" w="20688">
                  <a:moveTo>
                    <a:pt x="19386" y="1"/>
                  </a:moveTo>
                  <a:lnTo>
                    <a:pt x="7111" y="2836"/>
                  </a:lnTo>
                  <a:cubicBezTo>
                    <a:pt x="7111" y="2836"/>
                    <a:pt x="5808" y="2458"/>
                    <a:pt x="4328" y="2458"/>
                  </a:cubicBezTo>
                  <a:cubicBezTo>
                    <a:pt x="2435" y="2458"/>
                    <a:pt x="252" y="3078"/>
                    <a:pt x="139" y="5905"/>
                  </a:cubicBezTo>
                  <a:cubicBezTo>
                    <a:pt x="1" y="8895"/>
                    <a:pt x="2565" y="9957"/>
                    <a:pt x="6088" y="9957"/>
                  </a:cubicBezTo>
                  <a:cubicBezTo>
                    <a:pt x="8501" y="9957"/>
                    <a:pt x="11364" y="9459"/>
                    <a:pt x="14116" y="8741"/>
                  </a:cubicBezTo>
                  <a:lnTo>
                    <a:pt x="14349" y="6339"/>
                  </a:lnTo>
                  <a:lnTo>
                    <a:pt x="15450" y="8741"/>
                  </a:lnTo>
                  <a:lnTo>
                    <a:pt x="20687" y="8540"/>
                  </a:lnTo>
                  <a:lnTo>
                    <a:pt x="19386" y="1"/>
                  </a:ln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9"/>
            <p:cNvSpPr/>
            <p:nvPr/>
          </p:nvSpPr>
          <p:spPr>
            <a:xfrm>
              <a:off x="20924650" y="16584825"/>
              <a:ext cx="517525" cy="248925"/>
            </a:xfrm>
            <a:custGeom>
              <a:rect b="b" l="l" r="r" t="t"/>
              <a:pathLst>
                <a:path extrusionOk="0" h="9957" w="20701">
                  <a:moveTo>
                    <a:pt x="19400" y="0"/>
                  </a:moveTo>
                  <a:lnTo>
                    <a:pt x="7124" y="2835"/>
                  </a:lnTo>
                  <a:cubicBezTo>
                    <a:pt x="7124" y="2835"/>
                    <a:pt x="5821" y="2457"/>
                    <a:pt x="4339" y="2457"/>
                  </a:cubicBezTo>
                  <a:cubicBezTo>
                    <a:pt x="2441" y="2457"/>
                    <a:pt x="250" y="3077"/>
                    <a:pt x="119" y="5904"/>
                  </a:cubicBezTo>
                  <a:cubicBezTo>
                    <a:pt x="0" y="8894"/>
                    <a:pt x="2573" y="9956"/>
                    <a:pt x="6100" y="9956"/>
                  </a:cubicBezTo>
                  <a:cubicBezTo>
                    <a:pt x="8514" y="9956"/>
                    <a:pt x="11377" y="9458"/>
                    <a:pt x="14129" y="8740"/>
                  </a:cubicBezTo>
                  <a:lnTo>
                    <a:pt x="14363" y="6338"/>
                  </a:lnTo>
                  <a:lnTo>
                    <a:pt x="15430" y="8740"/>
                  </a:lnTo>
                  <a:lnTo>
                    <a:pt x="20701" y="8540"/>
                  </a:lnTo>
                  <a:lnTo>
                    <a:pt x="19400" y="0"/>
                  </a:ln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9"/>
            <p:cNvSpPr/>
            <p:nvPr/>
          </p:nvSpPr>
          <p:spPr>
            <a:xfrm>
              <a:off x="19713425" y="15173850"/>
              <a:ext cx="2176850" cy="1480600"/>
            </a:xfrm>
            <a:custGeom>
              <a:rect b="b" l="l" r="r" t="t"/>
              <a:pathLst>
                <a:path extrusionOk="0" h="59224" w="87074">
                  <a:moveTo>
                    <a:pt x="47634" y="0"/>
                  </a:moveTo>
                  <a:cubicBezTo>
                    <a:pt x="28236" y="0"/>
                    <a:pt x="7872" y="1733"/>
                    <a:pt x="7872" y="1733"/>
                  </a:cubicBezTo>
                  <a:cubicBezTo>
                    <a:pt x="7872" y="1733"/>
                    <a:pt x="0" y="31054"/>
                    <a:pt x="19681" y="58607"/>
                  </a:cubicBezTo>
                  <a:cubicBezTo>
                    <a:pt x="19681" y="58607"/>
                    <a:pt x="21321" y="58857"/>
                    <a:pt x="23607" y="58857"/>
                  </a:cubicBezTo>
                  <a:cubicBezTo>
                    <a:pt x="26607" y="58857"/>
                    <a:pt x="30718" y="58427"/>
                    <a:pt x="33691" y="56439"/>
                  </a:cubicBezTo>
                  <a:cubicBezTo>
                    <a:pt x="33691" y="56439"/>
                    <a:pt x="24951" y="29286"/>
                    <a:pt x="43765" y="22281"/>
                  </a:cubicBezTo>
                  <a:cubicBezTo>
                    <a:pt x="43765" y="22281"/>
                    <a:pt x="43765" y="42429"/>
                    <a:pt x="56007" y="59041"/>
                  </a:cubicBezTo>
                  <a:cubicBezTo>
                    <a:pt x="56007" y="59041"/>
                    <a:pt x="57338" y="59223"/>
                    <a:pt x="59400" y="59223"/>
                  </a:cubicBezTo>
                  <a:cubicBezTo>
                    <a:pt x="61921" y="59223"/>
                    <a:pt x="65535" y="58951"/>
                    <a:pt x="69150" y="57740"/>
                  </a:cubicBezTo>
                  <a:cubicBezTo>
                    <a:pt x="69150" y="57740"/>
                    <a:pt x="70917" y="22281"/>
                    <a:pt x="80958" y="9606"/>
                  </a:cubicBezTo>
                  <a:cubicBezTo>
                    <a:pt x="87074" y="1888"/>
                    <a:pt x="67880" y="0"/>
                    <a:pt x="47634"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9"/>
            <p:cNvSpPr/>
            <p:nvPr/>
          </p:nvSpPr>
          <p:spPr>
            <a:xfrm>
              <a:off x="19522450" y="15172975"/>
              <a:ext cx="2685275" cy="533725"/>
            </a:xfrm>
            <a:custGeom>
              <a:rect b="b" l="l" r="r" t="t"/>
              <a:pathLst>
                <a:path extrusionOk="0" h="21349" w="107411">
                  <a:moveTo>
                    <a:pt x="106443" y="0"/>
                  </a:moveTo>
                  <a:cubicBezTo>
                    <a:pt x="103941" y="434"/>
                    <a:pt x="100472" y="1268"/>
                    <a:pt x="98037" y="1401"/>
                  </a:cubicBezTo>
                  <a:cubicBezTo>
                    <a:pt x="94368" y="1568"/>
                    <a:pt x="90698" y="1501"/>
                    <a:pt x="87029" y="1702"/>
                  </a:cubicBezTo>
                  <a:cubicBezTo>
                    <a:pt x="82068" y="1963"/>
                    <a:pt x="77108" y="2148"/>
                    <a:pt x="72147" y="2148"/>
                  </a:cubicBezTo>
                  <a:cubicBezTo>
                    <a:pt x="71403" y="2148"/>
                    <a:pt x="70660" y="2144"/>
                    <a:pt x="69917" y="2135"/>
                  </a:cubicBezTo>
                  <a:cubicBezTo>
                    <a:pt x="69683" y="2169"/>
                    <a:pt x="69450" y="2202"/>
                    <a:pt x="69183" y="2269"/>
                  </a:cubicBezTo>
                  <a:cubicBezTo>
                    <a:pt x="60517" y="4006"/>
                    <a:pt x="51594" y="4671"/>
                    <a:pt x="42673" y="4671"/>
                  </a:cubicBezTo>
                  <a:cubicBezTo>
                    <a:pt x="36176" y="4671"/>
                    <a:pt x="29679" y="4318"/>
                    <a:pt x="23284" y="3770"/>
                  </a:cubicBezTo>
                  <a:cubicBezTo>
                    <a:pt x="15612" y="3103"/>
                    <a:pt x="7806" y="2035"/>
                    <a:pt x="267" y="34"/>
                  </a:cubicBezTo>
                  <a:cubicBezTo>
                    <a:pt x="67" y="1868"/>
                    <a:pt x="0" y="3536"/>
                    <a:pt x="100" y="4937"/>
                  </a:cubicBezTo>
                  <a:cubicBezTo>
                    <a:pt x="100" y="4937"/>
                    <a:pt x="22750" y="17413"/>
                    <a:pt x="45066" y="19714"/>
                  </a:cubicBezTo>
                  <a:lnTo>
                    <a:pt x="50637" y="11509"/>
                  </a:lnTo>
                  <a:lnTo>
                    <a:pt x="56241" y="21349"/>
                  </a:lnTo>
                  <a:cubicBezTo>
                    <a:pt x="56241" y="21349"/>
                    <a:pt x="91632" y="18780"/>
                    <a:pt x="107410" y="3002"/>
                  </a:cubicBezTo>
                  <a:cubicBezTo>
                    <a:pt x="107410" y="3002"/>
                    <a:pt x="107043" y="1902"/>
                    <a:pt x="106443"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9"/>
            <p:cNvSpPr/>
            <p:nvPr/>
          </p:nvSpPr>
          <p:spPr>
            <a:xfrm>
              <a:off x="18901175" y="13187375"/>
              <a:ext cx="3725175" cy="2429275"/>
            </a:xfrm>
            <a:custGeom>
              <a:rect b="b" l="l" r="r" t="t"/>
              <a:pathLst>
                <a:path extrusionOk="0" h="97171" w="149007">
                  <a:moveTo>
                    <a:pt x="8206" y="1"/>
                  </a:moveTo>
                  <a:lnTo>
                    <a:pt x="0" y="5905"/>
                  </a:lnTo>
                  <a:cubicBezTo>
                    <a:pt x="0" y="5905"/>
                    <a:pt x="14307" y="32323"/>
                    <a:pt x="31806" y="32323"/>
                  </a:cubicBezTo>
                  <a:cubicBezTo>
                    <a:pt x="33961" y="32323"/>
                    <a:pt x="36164" y="31923"/>
                    <a:pt x="38394" y="31023"/>
                  </a:cubicBezTo>
                  <a:lnTo>
                    <a:pt x="38394" y="31023"/>
                  </a:lnTo>
                  <a:cubicBezTo>
                    <a:pt x="38394" y="31024"/>
                    <a:pt x="23951" y="67283"/>
                    <a:pt x="24951" y="80759"/>
                  </a:cubicBezTo>
                  <a:cubicBezTo>
                    <a:pt x="24951" y="80759"/>
                    <a:pt x="47601" y="93201"/>
                    <a:pt x="69917" y="95503"/>
                  </a:cubicBezTo>
                  <a:lnTo>
                    <a:pt x="75488" y="87297"/>
                  </a:lnTo>
                  <a:lnTo>
                    <a:pt x="81058" y="97170"/>
                  </a:lnTo>
                  <a:cubicBezTo>
                    <a:pt x="81058" y="97170"/>
                    <a:pt x="115549" y="95202"/>
                    <a:pt x="131294" y="79424"/>
                  </a:cubicBezTo>
                  <a:cubicBezTo>
                    <a:pt x="131294" y="79424"/>
                    <a:pt x="118485" y="37728"/>
                    <a:pt x="108645" y="22650"/>
                  </a:cubicBezTo>
                  <a:cubicBezTo>
                    <a:pt x="108645" y="22650"/>
                    <a:pt x="112465" y="20144"/>
                    <a:pt x="116519" y="20144"/>
                  </a:cubicBezTo>
                  <a:cubicBezTo>
                    <a:pt x="118861" y="20144"/>
                    <a:pt x="121281" y="20980"/>
                    <a:pt x="123088" y="23618"/>
                  </a:cubicBezTo>
                  <a:cubicBezTo>
                    <a:pt x="127992" y="30856"/>
                    <a:pt x="119152" y="38729"/>
                    <a:pt x="119152" y="38729"/>
                  </a:cubicBezTo>
                  <a:lnTo>
                    <a:pt x="124389" y="45300"/>
                  </a:lnTo>
                  <a:cubicBezTo>
                    <a:pt x="124389" y="45300"/>
                    <a:pt x="149007" y="27220"/>
                    <a:pt x="134897" y="10809"/>
                  </a:cubicBezTo>
                  <a:cubicBezTo>
                    <a:pt x="128492" y="3360"/>
                    <a:pt x="118907" y="1326"/>
                    <a:pt x="110347" y="1326"/>
                  </a:cubicBezTo>
                  <a:cubicBezTo>
                    <a:pt x="100047" y="1326"/>
                    <a:pt x="91232" y="4271"/>
                    <a:pt x="91232" y="4271"/>
                  </a:cubicBezTo>
                  <a:lnTo>
                    <a:pt x="44632" y="8207"/>
                  </a:lnTo>
                  <a:cubicBezTo>
                    <a:pt x="44632" y="8207"/>
                    <a:pt x="40593" y="12400"/>
                    <a:pt x="33010" y="12400"/>
                  </a:cubicBezTo>
                  <a:cubicBezTo>
                    <a:pt x="26933" y="12400"/>
                    <a:pt x="18580" y="9707"/>
                    <a:pt x="8206" y="1"/>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9"/>
            <p:cNvSpPr/>
            <p:nvPr/>
          </p:nvSpPr>
          <p:spPr>
            <a:xfrm>
              <a:off x="20304675" y="13216025"/>
              <a:ext cx="812525" cy="1218950"/>
            </a:xfrm>
            <a:custGeom>
              <a:rect b="b" l="l" r="r" t="t"/>
              <a:pathLst>
                <a:path extrusionOk="0" h="48758" w="32501">
                  <a:moveTo>
                    <a:pt x="25580" y="1"/>
                  </a:moveTo>
                  <a:cubicBezTo>
                    <a:pt x="16162" y="1"/>
                    <a:pt x="0" y="10997"/>
                    <a:pt x="0" y="10997"/>
                  </a:cubicBezTo>
                  <a:cubicBezTo>
                    <a:pt x="0" y="10997"/>
                    <a:pt x="1501" y="35281"/>
                    <a:pt x="16712" y="48757"/>
                  </a:cubicBezTo>
                  <a:cubicBezTo>
                    <a:pt x="16712" y="48757"/>
                    <a:pt x="31023" y="27742"/>
                    <a:pt x="32157" y="8061"/>
                  </a:cubicBezTo>
                  <a:cubicBezTo>
                    <a:pt x="32501" y="2083"/>
                    <a:pt x="29679" y="1"/>
                    <a:pt x="25580" y="1"/>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9"/>
            <p:cNvSpPr/>
            <p:nvPr/>
          </p:nvSpPr>
          <p:spPr>
            <a:xfrm>
              <a:off x="20490650" y="13542625"/>
              <a:ext cx="382775" cy="892350"/>
            </a:xfrm>
            <a:custGeom>
              <a:rect b="b" l="l" r="r" t="t"/>
              <a:pathLst>
                <a:path extrusionOk="0" h="35694" w="15311">
                  <a:moveTo>
                    <a:pt x="10474" y="1"/>
                  </a:moveTo>
                  <a:lnTo>
                    <a:pt x="1301" y="1769"/>
                  </a:lnTo>
                  <a:lnTo>
                    <a:pt x="0" y="6806"/>
                  </a:lnTo>
                  <a:lnTo>
                    <a:pt x="3936" y="10308"/>
                  </a:lnTo>
                  <a:cubicBezTo>
                    <a:pt x="3936" y="10308"/>
                    <a:pt x="434" y="19482"/>
                    <a:pt x="434" y="24952"/>
                  </a:cubicBezTo>
                  <a:cubicBezTo>
                    <a:pt x="434" y="24952"/>
                    <a:pt x="5671" y="33492"/>
                    <a:pt x="9273" y="35693"/>
                  </a:cubicBezTo>
                  <a:cubicBezTo>
                    <a:pt x="9273" y="35693"/>
                    <a:pt x="14210" y="28888"/>
                    <a:pt x="15311" y="25386"/>
                  </a:cubicBezTo>
                  <a:cubicBezTo>
                    <a:pt x="15311" y="25386"/>
                    <a:pt x="12676" y="15112"/>
                    <a:pt x="9607" y="10508"/>
                  </a:cubicBezTo>
                  <a:lnTo>
                    <a:pt x="14877" y="5705"/>
                  </a:lnTo>
                  <a:lnTo>
                    <a:pt x="10474" y="1"/>
                  </a:ln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9"/>
            <p:cNvSpPr/>
            <p:nvPr/>
          </p:nvSpPr>
          <p:spPr>
            <a:xfrm>
              <a:off x="20312175" y="13432000"/>
              <a:ext cx="796425" cy="501775"/>
            </a:xfrm>
            <a:custGeom>
              <a:rect b="b" l="l" r="r" t="t"/>
              <a:pathLst>
                <a:path extrusionOk="0" h="20071" w="31857">
                  <a:moveTo>
                    <a:pt x="26583" y="1"/>
                  </a:moveTo>
                  <a:cubicBezTo>
                    <a:pt x="17900" y="1"/>
                    <a:pt x="1" y="5960"/>
                    <a:pt x="1" y="5960"/>
                  </a:cubicBezTo>
                  <a:lnTo>
                    <a:pt x="2636" y="17469"/>
                  </a:lnTo>
                  <a:lnTo>
                    <a:pt x="11842" y="6628"/>
                  </a:lnTo>
                  <a:lnTo>
                    <a:pt x="16746" y="5627"/>
                  </a:lnTo>
                  <a:lnTo>
                    <a:pt x="26920" y="20071"/>
                  </a:lnTo>
                  <a:cubicBezTo>
                    <a:pt x="26920" y="20071"/>
                    <a:pt x="31857" y="8262"/>
                    <a:pt x="31190" y="2024"/>
                  </a:cubicBezTo>
                  <a:cubicBezTo>
                    <a:pt x="31041" y="561"/>
                    <a:pt x="29245" y="1"/>
                    <a:pt x="265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9"/>
            <p:cNvSpPr/>
            <p:nvPr/>
          </p:nvSpPr>
          <p:spPr>
            <a:xfrm>
              <a:off x="21238675" y="14024650"/>
              <a:ext cx="241850" cy="159300"/>
            </a:xfrm>
            <a:custGeom>
              <a:rect b="b" l="l" r="r" t="t"/>
              <a:pathLst>
                <a:path extrusionOk="0" h="6372" w="9674">
                  <a:moveTo>
                    <a:pt x="9407" y="0"/>
                  </a:moveTo>
                  <a:lnTo>
                    <a:pt x="0" y="467"/>
                  </a:lnTo>
                  <a:lnTo>
                    <a:pt x="267" y="6372"/>
                  </a:lnTo>
                  <a:lnTo>
                    <a:pt x="9674" y="5905"/>
                  </a:lnTo>
                  <a:lnTo>
                    <a:pt x="94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9"/>
            <p:cNvSpPr/>
            <p:nvPr/>
          </p:nvSpPr>
          <p:spPr>
            <a:xfrm>
              <a:off x="21243675" y="14134725"/>
              <a:ext cx="236850" cy="49225"/>
            </a:xfrm>
            <a:custGeom>
              <a:rect b="b" l="l" r="r" t="t"/>
              <a:pathLst>
                <a:path extrusionOk="0" h="1969" w="9474">
                  <a:moveTo>
                    <a:pt x="9407" y="1"/>
                  </a:moveTo>
                  <a:lnTo>
                    <a:pt x="1" y="468"/>
                  </a:lnTo>
                  <a:lnTo>
                    <a:pt x="67" y="1969"/>
                  </a:lnTo>
                  <a:lnTo>
                    <a:pt x="9474" y="1502"/>
                  </a:lnTo>
                  <a:lnTo>
                    <a:pt x="9407"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9"/>
            <p:cNvSpPr/>
            <p:nvPr/>
          </p:nvSpPr>
          <p:spPr>
            <a:xfrm>
              <a:off x="21240350" y="14069675"/>
              <a:ext cx="236850" cy="48400"/>
            </a:xfrm>
            <a:custGeom>
              <a:rect b="b" l="l" r="r" t="t"/>
              <a:pathLst>
                <a:path extrusionOk="0" h="1936" w="9474">
                  <a:moveTo>
                    <a:pt x="9407" y="1"/>
                  </a:moveTo>
                  <a:lnTo>
                    <a:pt x="0" y="434"/>
                  </a:lnTo>
                  <a:lnTo>
                    <a:pt x="100" y="1935"/>
                  </a:lnTo>
                  <a:lnTo>
                    <a:pt x="9474" y="1502"/>
                  </a:lnTo>
                  <a:lnTo>
                    <a:pt x="9407"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9"/>
            <p:cNvSpPr/>
            <p:nvPr/>
          </p:nvSpPr>
          <p:spPr>
            <a:xfrm>
              <a:off x="21238675" y="14030475"/>
              <a:ext cx="108425" cy="86775"/>
            </a:xfrm>
            <a:custGeom>
              <a:rect b="b" l="l" r="r" t="t"/>
              <a:pathLst>
                <a:path extrusionOk="0" h="3471" w="4337">
                  <a:moveTo>
                    <a:pt x="4203" y="1"/>
                  </a:moveTo>
                  <a:lnTo>
                    <a:pt x="0" y="201"/>
                  </a:lnTo>
                  <a:lnTo>
                    <a:pt x="134" y="3470"/>
                  </a:lnTo>
                  <a:lnTo>
                    <a:pt x="4337" y="3270"/>
                  </a:lnTo>
                  <a:lnTo>
                    <a:pt x="4203"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9"/>
            <p:cNvSpPr/>
            <p:nvPr/>
          </p:nvSpPr>
          <p:spPr>
            <a:xfrm>
              <a:off x="20053650" y="13416725"/>
              <a:ext cx="668850" cy="1018250"/>
            </a:xfrm>
            <a:custGeom>
              <a:rect b="b" l="l" r="r" t="t"/>
              <a:pathLst>
                <a:path extrusionOk="0" h="40730" w="26754">
                  <a:moveTo>
                    <a:pt x="5605" y="0"/>
                  </a:moveTo>
                  <a:lnTo>
                    <a:pt x="1" y="14277"/>
                  </a:lnTo>
                  <a:lnTo>
                    <a:pt x="6405" y="15444"/>
                  </a:lnTo>
                  <a:lnTo>
                    <a:pt x="3303" y="19547"/>
                  </a:lnTo>
                  <a:cubicBezTo>
                    <a:pt x="3303" y="19547"/>
                    <a:pt x="17580" y="38761"/>
                    <a:pt x="26753" y="40729"/>
                  </a:cubicBezTo>
                  <a:cubicBezTo>
                    <a:pt x="26753" y="40729"/>
                    <a:pt x="10842" y="20848"/>
                    <a:pt x="10175" y="3936"/>
                  </a:cubicBezTo>
                  <a:lnTo>
                    <a:pt x="5605" y="0"/>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9"/>
            <p:cNvSpPr/>
            <p:nvPr/>
          </p:nvSpPr>
          <p:spPr>
            <a:xfrm>
              <a:off x="20722475" y="13359175"/>
              <a:ext cx="546250" cy="1075800"/>
            </a:xfrm>
            <a:custGeom>
              <a:rect b="b" l="l" r="r" t="t"/>
              <a:pathLst>
                <a:path extrusionOk="0" h="43032" w="21850">
                  <a:moveTo>
                    <a:pt x="17580" y="0"/>
                  </a:moveTo>
                  <a:lnTo>
                    <a:pt x="15445" y="2302"/>
                  </a:lnTo>
                  <a:cubicBezTo>
                    <a:pt x="15445" y="2302"/>
                    <a:pt x="10341" y="28421"/>
                    <a:pt x="0" y="43031"/>
                  </a:cubicBezTo>
                  <a:cubicBezTo>
                    <a:pt x="0" y="43031"/>
                    <a:pt x="13310" y="35626"/>
                    <a:pt x="20215" y="23150"/>
                  </a:cubicBezTo>
                  <a:lnTo>
                    <a:pt x="14277" y="18714"/>
                  </a:lnTo>
                  <a:lnTo>
                    <a:pt x="21849" y="16912"/>
                  </a:lnTo>
                  <a:cubicBezTo>
                    <a:pt x="21849" y="16912"/>
                    <a:pt x="20048" y="4270"/>
                    <a:pt x="1758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9"/>
            <p:cNvSpPr/>
            <p:nvPr/>
          </p:nvSpPr>
          <p:spPr>
            <a:xfrm>
              <a:off x="19670050" y="11469075"/>
              <a:ext cx="1711225" cy="2149200"/>
            </a:xfrm>
            <a:custGeom>
              <a:rect b="b" l="l" r="r" t="t"/>
              <a:pathLst>
                <a:path extrusionOk="0" h="85968" w="68449">
                  <a:moveTo>
                    <a:pt x="39393" y="1"/>
                  </a:moveTo>
                  <a:cubicBezTo>
                    <a:pt x="28123" y="1"/>
                    <a:pt x="16745" y="7146"/>
                    <a:pt x="14878" y="24735"/>
                  </a:cubicBezTo>
                  <a:cubicBezTo>
                    <a:pt x="14878" y="24735"/>
                    <a:pt x="13110" y="44482"/>
                    <a:pt x="6739" y="56724"/>
                  </a:cubicBezTo>
                  <a:cubicBezTo>
                    <a:pt x="1" y="69633"/>
                    <a:pt x="14845" y="85278"/>
                    <a:pt x="35259" y="85945"/>
                  </a:cubicBezTo>
                  <a:cubicBezTo>
                    <a:pt x="35738" y="85960"/>
                    <a:pt x="36213" y="85967"/>
                    <a:pt x="36683" y="85967"/>
                  </a:cubicBezTo>
                  <a:cubicBezTo>
                    <a:pt x="56258" y="85967"/>
                    <a:pt x="68286" y="73279"/>
                    <a:pt x="68416" y="63963"/>
                  </a:cubicBezTo>
                  <a:cubicBezTo>
                    <a:pt x="68449" y="60902"/>
                    <a:pt x="66129" y="56316"/>
                    <a:pt x="66143" y="56316"/>
                  </a:cubicBezTo>
                  <a:lnTo>
                    <a:pt x="66143" y="56316"/>
                  </a:lnTo>
                  <a:cubicBezTo>
                    <a:pt x="66143" y="56316"/>
                    <a:pt x="66145" y="56318"/>
                    <a:pt x="66148" y="56324"/>
                  </a:cubicBezTo>
                  <a:cubicBezTo>
                    <a:pt x="63980" y="51621"/>
                    <a:pt x="62712" y="46517"/>
                    <a:pt x="62045" y="41380"/>
                  </a:cubicBezTo>
                  <a:cubicBezTo>
                    <a:pt x="61745" y="41480"/>
                    <a:pt x="61444" y="41547"/>
                    <a:pt x="61178" y="41613"/>
                  </a:cubicBezTo>
                  <a:cubicBezTo>
                    <a:pt x="59643" y="32941"/>
                    <a:pt x="59076" y="23200"/>
                    <a:pt x="61845" y="13660"/>
                  </a:cubicBezTo>
                  <a:cubicBezTo>
                    <a:pt x="61845" y="13660"/>
                    <a:pt x="61645" y="6021"/>
                    <a:pt x="48268" y="1485"/>
                  </a:cubicBezTo>
                  <a:cubicBezTo>
                    <a:pt x="45442" y="517"/>
                    <a:pt x="42421" y="1"/>
                    <a:pt x="39393"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9"/>
            <p:cNvSpPr/>
            <p:nvPr/>
          </p:nvSpPr>
          <p:spPr>
            <a:xfrm>
              <a:off x="20949300" y="12146625"/>
              <a:ext cx="2525" cy="875"/>
            </a:xfrm>
            <a:custGeom>
              <a:rect b="b" l="l" r="r" t="t"/>
              <a:pathLst>
                <a:path extrusionOk="0" h="35" w="101">
                  <a:moveTo>
                    <a:pt x="0" y="34"/>
                  </a:moveTo>
                  <a:cubicBezTo>
                    <a:pt x="0" y="34"/>
                    <a:pt x="0" y="34"/>
                    <a:pt x="0" y="34"/>
                  </a:cubicBezTo>
                  <a:cubicBezTo>
                    <a:pt x="34" y="34"/>
                    <a:pt x="67" y="1"/>
                    <a:pt x="101" y="1"/>
                  </a:cubicBezTo>
                  <a:cubicBezTo>
                    <a:pt x="67" y="1"/>
                    <a:pt x="34" y="34"/>
                    <a:pt x="0" y="34"/>
                  </a:cubicBezTo>
                  <a:close/>
                </a:path>
              </a:pathLst>
            </a:custGeom>
            <a:solidFill>
              <a:srgbClr val="FFA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9"/>
            <p:cNvSpPr/>
            <p:nvPr/>
          </p:nvSpPr>
          <p:spPr>
            <a:xfrm>
              <a:off x="19655875" y="11195825"/>
              <a:ext cx="1856350" cy="1327850"/>
            </a:xfrm>
            <a:custGeom>
              <a:rect b="b" l="l" r="r" t="t"/>
              <a:pathLst>
                <a:path extrusionOk="0" h="53114" w="74254">
                  <a:moveTo>
                    <a:pt x="48123" y="1"/>
                  </a:moveTo>
                  <a:cubicBezTo>
                    <a:pt x="43047" y="1"/>
                    <a:pt x="34324" y="5390"/>
                    <a:pt x="25252" y="10880"/>
                  </a:cubicBezTo>
                  <a:cubicBezTo>
                    <a:pt x="14778" y="17185"/>
                    <a:pt x="5137" y="27025"/>
                    <a:pt x="5137" y="27025"/>
                  </a:cubicBezTo>
                  <a:lnTo>
                    <a:pt x="13510" y="22288"/>
                  </a:lnTo>
                  <a:lnTo>
                    <a:pt x="13510" y="22288"/>
                  </a:lnTo>
                  <a:cubicBezTo>
                    <a:pt x="2702" y="31228"/>
                    <a:pt x="0" y="36699"/>
                    <a:pt x="0" y="36699"/>
                  </a:cubicBezTo>
                  <a:cubicBezTo>
                    <a:pt x="3010" y="36955"/>
                    <a:pt x="5864" y="37059"/>
                    <a:pt x="8520" y="37059"/>
                  </a:cubicBezTo>
                  <a:cubicBezTo>
                    <a:pt x="20408" y="37059"/>
                    <a:pt x="28319" y="34964"/>
                    <a:pt x="28321" y="34964"/>
                  </a:cubicBezTo>
                  <a:lnTo>
                    <a:pt x="28321" y="34964"/>
                  </a:lnTo>
                  <a:lnTo>
                    <a:pt x="24485" y="37299"/>
                  </a:lnTo>
                  <a:cubicBezTo>
                    <a:pt x="36593" y="37132"/>
                    <a:pt x="55539" y="27660"/>
                    <a:pt x="55540" y="27659"/>
                  </a:cubicBezTo>
                  <a:lnTo>
                    <a:pt x="55540" y="27659"/>
                  </a:lnTo>
                  <a:cubicBezTo>
                    <a:pt x="53777" y="49203"/>
                    <a:pt x="59199" y="53114"/>
                    <a:pt x="63369" y="53114"/>
                  </a:cubicBezTo>
                  <a:cubicBezTo>
                    <a:pt x="65746" y="53114"/>
                    <a:pt x="67716" y="51843"/>
                    <a:pt x="67716" y="51843"/>
                  </a:cubicBezTo>
                  <a:cubicBezTo>
                    <a:pt x="65948" y="46339"/>
                    <a:pt x="74254" y="24590"/>
                    <a:pt x="73987" y="19386"/>
                  </a:cubicBezTo>
                  <a:cubicBezTo>
                    <a:pt x="73861" y="16950"/>
                    <a:pt x="72373" y="16306"/>
                    <a:pt x="70834" y="16306"/>
                  </a:cubicBezTo>
                  <a:cubicBezTo>
                    <a:pt x="69107" y="16306"/>
                    <a:pt x="67315" y="17118"/>
                    <a:pt x="67315" y="17118"/>
                  </a:cubicBezTo>
                  <a:cubicBezTo>
                    <a:pt x="67115" y="10613"/>
                    <a:pt x="54706" y="2441"/>
                    <a:pt x="50203" y="406"/>
                  </a:cubicBezTo>
                  <a:cubicBezTo>
                    <a:pt x="49605" y="129"/>
                    <a:pt x="48908" y="1"/>
                    <a:pt x="48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9"/>
            <p:cNvSpPr/>
            <p:nvPr/>
          </p:nvSpPr>
          <p:spPr>
            <a:xfrm>
              <a:off x="20398900" y="12190000"/>
              <a:ext cx="637975" cy="281850"/>
            </a:xfrm>
            <a:custGeom>
              <a:rect b="b" l="l" r="r" t="t"/>
              <a:pathLst>
                <a:path extrusionOk="0" h="11274" w="25519">
                  <a:moveTo>
                    <a:pt x="21850" y="1"/>
                  </a:moveTo>
                  <a:cubicBezTo>
                    <a:pt x="21662" y="11"/>
                    <a:pt x="21437" y="60"/>
                    <a:pt x="21185" y="142"/>
                  </a:cubicBezTo>
                  <a:lnTo>
                    <a:pt x="21185" y="142"/>
                  </a:lnTo>
                  <a:cubicBezTo>
                    <a:pt x="21605" y="49"/>
                    <a:pt x="21850" y="1"/>
                    <a:pt x="21850" y="1"/>
                  </a:cubicBezTo>
                  <a:close/>
                  <a:moveTo>
                    <a:pt x="21185" y="142"/>
                  </a:moveTo>
                  <a:cubicBezTo>
                    <a:pt x="19037" y="616"/>
                    <a:pt x="12290" y="2255"/>
                    <a:pt x="9975" y="4571"/>
                  </a:cubicBezTo>
                  <a:cubicBezTo>
                    <a:pt x="9975" y="4571"/>
                    <a:pt x="12076" y="1835"/>
                    <a:pt x="13711" y="1168"/>
                  </a:cubicBezTo>
                  <a:lnTo>
                    <a:pt x="13711" y="1168"/>
                  </a:lnTo>
                  <a:cubicBezTo>
                    <a:pt x="13710" y="1168"/>
                    <a:pt x="8673" y="1969"/>
                    <a:pt x="5104" y="4737"/>
                  </a:cubicBezTo>
                  <a:cubicBezTo>
                    <a:pt x="5104" y="4737"/>
                    <a:pt x="1" y="9040"/>
                    <a:pt x="5004" y="10908"/>
                  </a:cubicBezTo>
                  <a:cubicBezTo>
                    <a:pt x="5690" y="11166"/>
                    <a:pt x="6438" y="11274"/>
                    <a:pt x="7236" y="11274"/>
                  </a:cubicBezTo>
                  <a:cubicBezTo>
                    <a:pt x="11354" y="11274"/>
                    <a:pt x="16797" y="8401"/>
                    <a:pt x="21774" y="8401"/>
                  </a:cubicBezTo>
                  <a:cubicBezTo>
                    <a:pt x="22827" y="8401"/>
                    <a:pt x="23858" y="8529"/>
                    <a:pt x="24852" y="8840"/>
                  </a:cubicBezTo>
                  <a:cubicBezTo>
                    <a:pt x="24852" y="8840"/>
                    <a:pt x="25519" y="1602"/>
                    <a:pt x="22217" y="1402"/>
                  </a:cubicBezTo>
                  <a:cubicBezTo>
                    <a:pt x="22123" y="1397"/>
                    <a:pt x="22029" y="1395"/>
                    <a:pt x="21935" y="1395"/>
                  </a:cubicBezTo>
                  <a:cubicBezTo>
                    <a:pt x="18636" y="1395"/>
                    <a:pt x="14444" y="4137"/>
                    <a:pt x="14444" y="4137"/>
                  </a:cubicBezTo>
                  <a:cubicBezTo>
                    <a:pt x="14444" y="4137"/>
                    <a:pt x="18925" y="871"/>
                    <a:pt x="21185" y="14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9"/>
            <p:cNvSpPr/>
            <p:nvPr/>
          </p:nvSpPr>
          <p:spPr>
            <a:xfrm>
              <a:off x="19995275" y="12321775"/>
              <a:ext cx="351125" cy="204325"/>
            </a:xfrm>
            <a:custGeom>
              <a:rect b="b" l="l" r="r" t="t"/>
              <a:pathLst>
                <a:path extrusionOk="0" h="8173" w="14045">
                  <a:moveTo>
                    <a:pt x="6172" y="0"/>
                  </a:moveTo>
                  <a:lnTo>
                    <a:pt x="7840" y="1101"/>
                  </a:lnTo>
                  <a:cubicBezTo>
                    <a:pt x="7840" y="1101"/>
                    <a:pt x="6906" y="634"/>
                    <a:pt x="5972" y="400"/>
                  </a:cubicBezTo>
                  <a:cubicBezTo>
                    <a:pt x="5042" y="152"/>
                    <a:pt x="4268" y="48"/>
                    <a:pt x="3623" y="48"/>
                  </a:cubicBezTo>
                  <a:cubicBezTo>
                    <a:pt x="284" y="48"/>
                    <a:pt x="401" y="2835"/>
                    <a:pt x="401" y="2835"/>
                  </a:cubicBezTo>
                  <a:cubicBezTo>
                    <a:pt x="968" y="1368"/>
                    <a:pt x="2169" y="1268"/>
                    <a:pt x="2169" y="1268"/>
                  </a:cubicBezTo>
                  <a:lnTo>
                    <a:pt x="2169" y="1268"/>
                  </a:lnTo>
                  <a:cubicBezTo>
                    <a:pt x="1" y="2835"/>
                    <a:pt x="1836" y="8173"/>
                    <a:pt x="1836" y="8173"/>
                  </a:cubicBezTo>
                  <a:cubicBezTo>
                    <a:pt x="2069" y="7038"/>
                    <a:pt x="4871" y="5604"/>
                    <a:pt x="7239" y="5604"/>
                  </a:cubicBezTo>
                  <a:cubicBezTo>
                    <a:pt x="7261" y="5604"/>
                    <a:pt x="7283" y="5604"/>
                    <a:pt x="7305" y="5604"/>
                  </a:cubicBezTo>
                  <a:cubicBezTo>
                    <a:pt x="8588" y="5604"/>
                    <a:pt x="10032" y="6124"/>
                    <a:pt x="11207" y="6124"/>
                  </a:cubicBezTo>
                  <a:cubicBezTo>
                    <a:pt x="12162" y="6124"/>
                    <a:pt x="12940" y="5781"/>
                    <a:pt x="13310" y="4537"/>
                  </a:cubicBezTo>
                  <a:cubicBezTo>
                    <a:pt x="14044" y="2135"/>
                    <a:pt x="11943" y="1234"/>
                    <a:pt x="11943" y="1234"/>
                  </a:cubicBezTo>
                  <a:cubicBezTo>
                    <a:pt x="9708" y="167"/>
                    <a:pt x="6173" y="0"/>
                    <a:pt x="6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9"/>
            <p:cNvSpPr/>
            <p:nvPr/>
          </p:nvSpPr>
          <p:spPr>
            <a:xfrm>
              <a:off x="21715450" y="14102450"/>
              <a:ext cx="279625" cy="233800"/>
            </a:xfrm>
            <a:custGeom>
              <a:rect b="b" l="l" r="r" t="t"/>
              <a:pathLst>
                <a:path extrusionOk="0" h="9352" w="11185">
                  <a:moveTo>
                    <a:pt x="3062" y="0"/>
                  </a:moveTo>
                  <a:cubicBezTo>
                    <a:pt x="2438" y="0"/>
                    <a:pt x="1799" y="251"/>
                    <a:pt x="1211" y="925"/>
                  </a:cubicBezTo>
                  <a:cubicBezTo>
                    <a:pt x="0" y="2310"/>
                    <a:pt x="339" y="2838"/>
                    <a:pt x="1108" y="2838"/>
                  </a:cubicBezTo>
                  <a:cubicBezTo>
                    <a:pt x="1661" y="2838"/>
                    <a:pt x="2437" y="2564"/>
                    <a:pt x="3017" y="2140"/>
                  </a:cubicBezTo>
                  <a:lnTo>
                    <a:pt x="3017" y="2140"/>
                  </a:lnTo>
                  <a:cubicBezTo>
                    <a:pt x="2187" y="2901"/>
                    <a:pt x="426" y="4696"/>
                    <a:pt x="1544" y="5294"/>
                  </a:cubicBezTo>
                  <a:cubicBezTo>
                    <a:pt x="1788" y="5425"/>
                    <a:pt x="2044" y="5479"/>
                    <a:pt x="2301" y="5479"/>
                  </a:cubicBezTo>
                  <a:cubicBezTo>
                    <a:pt x="3550" y="5479"/>
                    <a:pt x="4812" y="4194"/>
                    <a:pt x="4813" y="4194"/>
                  </a:cubicBezTo>
                  <a:lnTo>
                    <a:pt x="4813" y="4194"/>
                  </a:lnTo>
                  <a:cubicBezTo>
                    <a:pt x="4812" y="4195"/>
                    <a:pt x="2563" y="7661"/>
                    <a:pt x="4292" y="7661"/>
                  </a:cubicBezTo>
                  <a:cubicBezTo>
                    <a:pt x="4647" y="7661"/>
                    <a:pt x="5170" y="7515"/>
                    <a:pt x="5914" y="7162"/>
                  </a:cubicBezTo>
                  <a:cubicBezTo>
                    <a:pt x="5914" y="7162"/>
                    <a:pt x="7041" y="9351"/>
                    <a:pt x="8735" y="9351"/>
                  </a:cubicBezTo>
                  <a:cubicBezTo>
                    <a:pt x="9462" y="9351"/>
                    <a:pt x="10293" y="8948"/>
                    <a:pt x="11184" y="7796"/>
                  </a:cubicBezTo>
                  <a:lnTo>
                    <a:pt x="6581" y="2126"/>
                  </a:lnTo>
                  <a:cubicBezTo>
                    <a:pt x="6581" y="2126"/>
                    <a:pt x="4881" y="0"/>
                    <a:pt x="3062"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9"/>
            <p:cNvSpPr/>
            <p:nvPr/>
          </p:nvSpPr>
          <p:spPr>
            <a:xfrm>
              <a:off x="20639075" y="12601975"/>
              <a:ext cx="266050" cy="116525"/>
            </a:xfrm>
            <a:custGeom>
              <a:rect b="b" l="l" r="r" t="t"/>
              <a:pathLst>
                <a:path extrusionOk="0" h="4661" w="10642">
                  <a:moveTo>
                    <a:pt x="1" y="0"/>
                  </a:moveTo>
                  <a:lnTo>
                    <a:pt x="1" y="0"/>
                  </a:lnTo>
                  <a:cubicBezTo>
                    <a:pt x="267" y="1301"/>
                    <a:pt x="1035" y="3069"/>
                    <a:pt x="3336" y="3936"/>
                  </a:cubicBezTo>
                  <a:cubicBezTo>
                    <a:pt x="4519" y="4380"/>
                    <a:pt x="5617" y="4661"/>
                    <a:pt x="6594" y="4661"/>
                  </a:cubicBezTo>
                  <a:cubicBezTo>
                    <a:pt x="8481" y="4661"/>
                    <a:pt x="9916" y="3613"/>
                    <a:pt x="10642" y="667"/>
                  </a:cubicBezTo>
                  <a:lnTo>
                    <a:pt x="1" y="0"/>
                  </a:ln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9"/>
            <p:cNvSpPr/>
            <p:nvPr/>
          </p:nvSpPr>
          <p:spPr>
            <a:xfrm>
              <a:off x="20064500" y="12597800"/>
              <a:ext cx="266050" cy="117375"/>
            </a:xfrm>
            <a:custGeom>
              <a:rect b="b" l="l" r="r" t="t"/>
              <a:pathLst>
                <a:path extrusionOk="0" h="4695" w="10642">
                  <a:moveTo>
                    <a:pt x="10641" y="0"/>
                  </a:moveTo>
                  <a:lnTo>
                    <a:pt x="1" y="701"/>
                  </a:lnTo>
                  <a:cubicBezTo>
                    <a:pt x="704" y="3646"/>
                    <a:pt x="2146" y="4694"/>
                    <a:pt x="4040" y="4694"/>
                  </a:cubicBezTo>
                  <a:cubicBezTo>
                    <a:pt x="5021" y="4694"/>
                    <a:pt x="6123" y="4413"/>
                    <a:pt x="7306" y="3970"/>
                  </a:cubicBezTo>
                  <a:cubicBezTo>
                    <a:pt x="9607" y="3069"/>
                    <a:pt x="10375" y="1301"/>
                    <a:pt x="10641"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9"/>
            <p:cNvSpPr/>
            <p:nvPr/>
          </p:nvSpPr>
          <p:spPr>
            <a:xfrm>
              <a:off x="20288825" y="12556925"/>
              <a:ext cx="248525" cy="301125"/>
            </a:xfrm>
            <a:custGeom>
              <a:rect b="b" l="l" r="r" t="t"/>
              <a:pathLst>
                <a:path extrusionOk="0" h="12045" w="9941">
                  <a:moveTo>
                    <a:pt x="8507" y="1"/>
                  </a:moveTo>
                  <a:lnTo>
                    <a:pt x="8507" y="1"/>
                  </a:lnTo>
                  <a:cubicBezTo>
                    <a:pt x="8507" y="2"/>
                    <a:pt x="8973" y="7206"/>
                    <a:pt x="1" y="9708"/>
                  </a:cubicBezTo>
                  <a:cubicBezTo>
                    <a:pt x="1" y="9708"/>
                    <a:pt x="499" y="12044"/>
                    <a:pt x="3259" y="12044"/>
                  </a:cubicBezTo>
                  <a:cubicBezTo>
                    <a:pt x="4344" y="12044"/>
                    <a:pt x="5780" y="11683"/>
                    <a:pt x="7673" y="10675"/>
                  </a:cubicBezTo>
                  <a:cubicBezTo>
                    <a:pt x="7673" y="10675"/>
                    <a:pt x="9674" y="9774"/>
                    <a:pt x="9808" y="6105"/>
                  </a:cubicBezTo>
                  <a:cubicBezTo>
                    <a:pt x="9941" y="2436"/>
                    <a:pt x="8507" y="1"/>
                    <a:pt x="8507" y="1"/>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9"/>
            <p:cNvSpPr/>
            <p:nvPr/>
          </p:nvSpPr>
          <p:spPr>
            <a:xfrm>
              <a:off x="20168750" y="12543600"/>
              <a:ext cx="65900" cy="121775"/>
            </a:xfrm>
            <a:custGeom>
              <a:rect b="b" l="l" r="r" t="t"/>
              <a:pathLst>
                <a:path extrusionOk="0" h="4871" w="2636">
                  <a:moveTo>
                    <a:pt x="1334" y="0"/>
                  </a:moveTo>
                  <a:cubicBezTo>
                    <a:pt x="601" y="0"/>
                    <a:pt x="0" y="1101"/>
                    <a:pt x="0" y="2435"/>
                  </a:cubicBezTo>
                  <a:cubicBezTo>
                    <a:pt x="0" y="3769"/>
                    <a:pt x="601" y="4870"/>
                    <a:pt x="1334" y="4870"/>
                  </a:cubicBezTo>
                  <a:cubicBezTo>
                    <a:pt x="2035" y="4870"/>
                    <a:pt x="2635" y="3769"/>
                    <a:pt x="2635" y="2435"/>
                  </a:cubicBezTo>
                  <a:cubicBezTo>
                    <a:pt x="2635" y="1101"/>
                    <a:pt x="2035" y="0"/>
                    <a:pt x="1334"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9"/>
            <p:cNvSpPr/>
            <p:nvPr/>
          </p:nvSpPr>
          <p:spPr>
            <a:xfrm>
              <a:off x="20729975" y="12535250"/>
              <a:ext cx="65900" cy="120950"/>
            </a:xfrm>
            <a:custGeom>
              <a:rect b="b" l="l" r="r" t="t"/>
              <a:pathLst>
                <a:path extrusionOk="0" h="4838" w="2636">
                  <a:moveTo>
                    <a:pt x="1301" y="0"/>
                  </a:moveTo>
                  <a:cubicBezTo>
                    <a:pt x="601" y="0"/>
                    <a:pt x="1" y="1068"/>
                    <a:pt x="1" y="2436"/>
                  </a:cubicBezTo>
                  <a:cubicBezTo>
                    <a:pt x="1" y="3770"/>
                    <a:pt x="601" y="4837"/>
                    <a:pt x="1301" y="4837"/>
                  </a:cubicBezTo>
                  <a:cubicBezTo>
                    <a:pt x="2035" y="4837"/>
                    <a:pt x="2636" y="3770"/>
                    <a:pt x="2636" y="2436"/>
                  </a:cubicBezTo>
                  <a:cubicBezTo>
                    <a:pt x="2636" y="1068"/>
                    <a:pt x="2035" y="0"/>
                    <a:pt x="1301"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9"/>
            <p:cNvSpPr/>
            <p:nvPr/>
          </p:nvSpPr>
          <p:spPr>
            <a:xfrm>
              <a:off x="20186250" y="12959875"/>
              <a:ext cx="512050" cy="374300"/>
            </a:xfrm>
            <a:custGeom>
              <a:rect b="b" l="l" r="r" t="t"/>
              <a:pathLst>
                <a:path extrusionOk="0" h="14972" w="20482">
                  <a:moveTo>
                    <a:pt x="17743" y="0"/>
                  </a:moveTo>
                  <a:cubicBezTo>
                    <a:pt x="16013" y="0"/>
                    <a:pt x="13416" y="486"/>
                    <a:pt x="10241" y="528"/>
                  </a:cubicBezTo>
                  <a:cubicBezTo>
                    <a:pt x="8703" y="528"/>
                    <a:pt x="7433" y="397"/>
                    <a:pt x="6357" y="397"/>
                  </a:cubicBezTo>
                  <a:cubicBezTo>
                    <a:pt x="4889" y="397"/>
                    <a:pt x="3779" y="641"/>
                    <a:pt x="2836" y="1796"/>
                  </a:cubicBezTo>
                  <a:cubicBezTo>
                    <a:pt x="2703" y="1996"/>
                    <a:pt x="1" y="8667"/>
                    <a:pt x="3370" y="11803"/>
                  </a:cubicBezTo>
                  <a:cubicBezTo>
                    <a:pt x="5338" y="13604"/>
                    <a:pt x="7706" y="14938"/>
                    <a:pt x="10208" y="14972"/>
                  </a:cubicBezTo>
                  <a:cubicBezTo>
                    <a:pt x="12776" y="14972"/>
                    <a:pt x="14711" y="13838"/>
                    <a:pt x="16146" y="12303"/>
                  </a:cubicBezTo>
                  <a:cubicBezTo>
                    <a:pt x="17947" y="10368"/>
                    <a:pt x="19548" y="7366"/>
                    <a:pt x="19815" y="5498"/>
                  </a:cubicBezTo>
                  <a:cubicBezTo>
                    <a:pt x="20015" y="4197"/>
                    <a:pt x="20482" y="1529"/>
                    <a:pt x="19815" y="661"/>
                  </a:cubicBezTo>
                  <a:cubicBezTo>
                    <a:pt x="19449" y="161"/>
                    <a:pt x="18740" y="0"/>
                    <a:pt x="17743" y="0"/>
                  </a:cubicBez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9"/>
            <p:cNvSpPr/>
            <p:nvPr/>
          </p:nvSpPr>
          <p:spPr>
            <a:xfrm>
              <a:off x="20244625" y="12956475"/>
              <a:ext cx="437000" cy="141875"/>
            </a:xfrm>
            <a:custGeom>
              <a:rect b="b" l="l" r="r" t="t"/>
              <a:pathLst>
                <a:path extrusionOk="0" h="5675" w="17480">
                  <a:moveTo>
                    <a:pt x="14671" y="1"/>
                  </a:moveTo>
                  <a:cubicBezTo>
                    <a:pt x="13017" y="1"/>
                    <a:pt x="10760" y="246"/>
                    <a:pt x="8040" y="264"/>
                  </a:cubicBezTo>
                  <a:cubicBezTo>
                    <a:pt x="7856" y="265"/>
                    <a:pt x="7676" y="266"/>
                    <a:pt x="7499" y="266"/>
                  </a:cubicBezTo>
                  <a:cubicBezTo>
                    <a:pt x="6841" y="266"/>
                    <a:pt x="6229" y="257"/>
                    <a:pt x="5660" y="257"/>
                  </a:cubicBezTo>
                  <a:cubicBezTo>
                    <a:pt x="3357" y="257"/>
                    <a:pt x="1745" y="408"/>
                    <a:pt x="501" y="1932"/>
                  </a:cubicBezTo>
                  <a:cubicBezTo>
                    <a:pt x="1" y="3299"/>
                    <a:pt x="3403" y="5267"/>
                    <a:pt x="4604" y="5434"/>
                  </a:cubicBezTo>
                  <a:cubicBezTo>
                    <a:pt x="5700" y="5600"/>
                    <a:pt x="6714" y="5674"/>
                    <a:pt x="7651" y="5674"/>
                  </a:cubicBezTo>
                  <a:cubicBezTo>
                    <a:pt x="13873" y="5674"/>
                    <a:pt x="16697" y="2392"/>
                    <a:pt x="17480" y="797"/>
                  </a:cubicBezTo>
                  <a:cubicBezTo>
                    <a:pt x="17023" y="173"/>
                    <a:pt x="16059" y="1"/>
                    <a:pt x="146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9"/>
            <p:cNvSpPr/>
            <p:nvPr/>
          </p:nvSpPr>
          <p:spPr>
            <a:xfrm>
              <a:off x="20270475" y="13193375"/>
              <a:ext cx="319425" cy="140800"/>
            </a:xfrm>
            <a:custGeom>
              <a:rect b="b" l="l" r="r" t="t"/>
              <a:pathLst>
                <a:path extrusionOk="0" h="5632" w="12777">
                  <a:moveTo>
                    <a:pt x="5928" y="1"/>
                  </a:moveTo>
                  <a:cubicBezTo>
                    <a:pt x="3001" y="1"/>
                    <a:pt x="879" y="1644"/>
                    <a:pt x="1" y="2463"/>
                  </a:cubicBezTo>
                  <a:cubicBezTo>
                    <a:pt x="1969" y="4264"/>
                    <a:pt x="4337" y="5598"/>
                    <a:pt x="6839" y="5632"/>
                  </a:cubicBezTo>
                  <a:cubicBezTo>
                    <a:pt x="9407" y="5632"/>
                    <a:pt x="11342" y="4498"/>
                    <a:pt x="12777" y="2963"/>
                  </a:cubicBezTo>
                  <a:cubicBezTo>
                    <a:pt x="10219" y="740"/>
                    <a:pt x="7892" y="1"/>
                    <a:pt x="5928"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59"/>
          <p:cNvSpPr/>
          <p:nvPr/>
        </p:nvSpPr>
        <p:spPr>
          <a:xfrm>
            <a:off x="1314000" y="683225"/>
            <a:ext cx="6860100" cy="1352700"/>
          </a:xfrm>
          <a:prstGeom prst="wedgeRoundRectCallout">
            <a:avLst>
              <a:gd fmla="val -53867" name="adj1"/>
              <a:gd fmla="val -14998" name="adj2"/>
              <a:gd fmla="val 0" name="adj3"/>
            </a:avLst>
          </a:prstGeom>
          <a:solidFill>
            <a:srgbClr val="30475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9"/>
          <p:cNvSpPr txBox="1"/>
          <p:nvPr/>
        </p:nvSpPr>
        <p:spPr>
          <a:xfrm>
            <a:off x="1438775" y="847775"/>
            <a:ext cx="6516000" cy="102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Fira Sans"/>
                <a:ea typeface="Fira Sans"/>
                <a:cs typeface="Fira Sans"/>
                <a:sym typeface="Fira Sans"/>
              </a:rPr>
              <a:t>Predicting Market Performance with</a:t>
            </a:r>
            <a:r>
              <a:rPr b="1" lang="en" sz="3000">
                <a:solidFill>
                  <a:srgbClr val="954512"/>
                </a:solidFill>
                <a:latin typeface="Fira Sans"/>
                <a:ea typeface="Fira Sans"/>
                <a:cs typeface="Fira Sans"/>
                <a:sym typeface="Fira Sans"/>
              </a:rPr>
              <a:t> </a:t>
            </a:r>
            <a:r>
              <a:rPr b="1" lang="en" sz="3000">
                <a:solidFill>
                  <a:srgbClr val="6D9EEB"/>
                </a:solidFill>
                <a:latin typeface="Fira Sans"/>
                <a:ea typeface="Fira Sans"/>
                <a:cs typeface="Fira Sans"/>
                <a:sym typeface="Fira Sans"/>
              </a:rPr>
              <a:t>@realDonaldTrump</a:t>
            </a:r>
            <a:endParaRPr b="1" sz="3000">
              <a:solidFill>
                <a:srgbClr val="6D9EEB"/>
              </a:solidFill>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68"/>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Data Cleaning</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660" name="Google Shape;2660;p68"/>
          <p:cNvGrpSpPr/>
          <p:nvPr/>
        </p:nvGrpSpPr>
        <p:grpSpPr>
          <a:xfrm flipH="1">
            <a:off x="923424" y="1241698"/>
            <a:ext cx="309623" cy="410589"/>
            <a:chOff x="-5344025" y="479300"/>
            <a:chExt cx="920675" cy="1220900"/>
          </a:xfrm>
        </p:grpSpPr>
        <p:sp>
          <p:nvSpPr>
            <p:cNvPr id="2661" name="Google Shape;2661;p68"/>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8"/>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8"/>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4" name="Google Shape;2664;p68"/>
          <p:cNvSpPr txBox="1"/>
          <p:nvPr/>
        </p:nvSpPr>
        <p:spPr>
          <a:xfrm>
            <a:off x="1275400" y="1162275"/>
            <a:ext cx="455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Fira Sans Medium"/>
                <a:ea typeface="Fira Sans Medium"/>
                <a:cs typeface="Fira Sans Medium"/>
                <a:sym typeface="Fira Sans Medium"/>
              </a:rPr>
              <a:t>S&amp;P 500 Data </a:t>
            </a:r>
            <a:endParaRPr sz="2500">
              <a:solidFill>
                <a:schemeClr val="accent6"/>
              </a:solidFill>
              <a:latin typeface="Fira Sans Medium"/>
              <a:ea typeface="Fira Sans Medium"/>
              <a:cs typeface="Fira Sans Medium"/>
              <a:sym typeface="Fira Sans Medium"/>
            </a:endParaRPr>
          </a:p>
        </p:txBody>
      </p:sp>
      <p:sp>
        <p:nvSpPr>
          <p:cNvPr id="2665" name="Google Shape;2665;p68"/>
          <p:cNvSpPr/>
          <p:nvPr/>
        </p:nvSpPr>
        <p:spPr>
          <a:xfrm>
            <a:off x="2167025" y="3140510"/>
            <a:ext cx="2688501" cy="155723"/>
          </a:xfrm>
          <a:custGeom>
            <a:rect b="b" l="l" r="r" t="t"/>
            <a:pathLst>
              <a:path extrusionOk="0" h="2377" w="138173">
                <a:moveTo>
                  <a:pt x="1" y="1"/>
                </a:moveTo>
                <a:lnTo>
                  <a:pt x="1" y="2376"/>
                </a:lnTo>
                <a:lnTo>
                  <a:pt x="138173" y="2376"/>
                </a:lnTo>
                <a:lnTo>
                  <a:pt x="1381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8"/>
          <p:cNvSpPr/>
          <p:nvPr/>
        </p:nvSpPr>
        <p:spPr>
          <a:xfrm>
            <a:off x="4713975" y="3090112"/>
            <a:ext cx="372476" cy="256508"/>
          </a:xfrm>
          <a:custGeom>
            <a:rect b="b" l="l" r="r" t="t"/>
            <a:pathLst>
              <a:path extrusionOk="0" h="7031" w="8330">
                <a:moveTo>
                  <a:pt x="1" y="0"/>
                </a:moveTo>
                <a:lnTo>
                  <a:pt x="1489" y="3516"/>
                </a:lnTo>
                <a:lnTo>
                  <a:pt x="1" y="7031"/>
                </a:lnTo>
                <a:lnTo>
                  <a:pt x="8330" y="351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8"/>
          <p:cNvSpPr/>
          <p:nvPr/>
        </p:nvSpPr>
        <p:spPr>
          <a:xfrm>
            <a:off x="1275396" y="2438751"/>
            <a:ext cx="2015129" cy="1609175"/>
          </a:xfrm>
          <a:custGeom>
            <a:rect b="b" l="l" r="r" t="t"/>
            <a:pathLst>
              <a:path extrusionOk="0" h="72649" w="7265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Fira Sans Medium"/>
                <a:ea typeface="Fira Sans Medium"/>
                <a:cs typeface="Fira Sans Medium"/>
                <a:sym typeface="Fira Sans Medium"/>
              </a:rPr>
              <a:t>S&amp;P 500 </a:t>
            </a:r>
            <a:br>
              <a:rPr lang="en" sz="2400">
                <a:latin typeface="Fira Sans Medium"/>
                <a:ea typeface="Fira Sans Medium"/>
                <a:cs typeface="Fira Sans Medium"/>
                <a:sym typeface="Fira Sans Medium"/>
              </a:rPr>
            </a:br>
            <a:r>
              <a:rPr lang="en" sz="2400">
                <a:latin typeface="Fira Sans Medium"/>
                <a:ea typeface="Fira Sans Medium"/>
                <a:cs typeface="Fira Sans Medium"/>
                <a:sym typeface="Fira Sans Medium"/>
              </a:rPr>
              <a:t>Data </a:t>
            </a:r>
            <a:endParaRPr sz="2400">
              <a:latin typeface="Fira Sans Medium"/>
              <a:ea typeface="Fira Sans Medium"/>
              <a:cs typeface="Fira Sans Medium"/>
              <a:sym typeface="Fira Sans Medium"/>
            </a:endParaRPr>
          </a:p>
          <a:p>
            <a:pPr indent="0" lvl="0" marL="0" rtl="0" algn="ctr">
              <a:spcBef>
                <a:spcPts val="0"/>
              </a:spcBef>
              <a:spcAft>
                <a:spcPts val="0"/>
              </a:spcAft>
              <a:buNone/>
            </a:pPr>
            <a:r>
              <a:rPr lang="en" sz="2400">
                <a:latin typeface="Fira Sans Medium"/>
                <a:ea typeface="Fira Sans Medium"/>
                <a:cs typeface="Fira Sans Medium"/>
                <a:sym typeface="Fira Sans Medium"/>
              </a:rPr>
              <a:t>Cleaning</a:t>
            </a:r>
            <a:endParaRPr sz="2400">
              <a:latin typeface="Fira Sans Medium"/>
              <a:ea typeface="Fira Sans Medium"/>
              <a:cs typeface="Fira Sans Medium"/>
              <a:sym typeface="Fira Sans Medium"/>
            </a:endParaRPr>
          </a:p>
        </p:txBody>
      </p:sp>
      <p:sp>
        <p:nvSpPr>
          <p:cNvPr id="2668" name="Google Shape;2668;p68"/>
          <p:cNvSpPr/>
          <p:nvPr/>
        </p:nvSpPr>
        <p:spPr>
          <a:xfrm>
            <a:off x="5086448" y="2934647"/>
            <a:ext cx="2466907" cy="670636"/>
          </a:xfrm>
          <a:custGeom>
            <a:rect b="b" l="l" r="r" t="t"/>
            <a:pathLst>
              <a:path extrusionOk="0" h="30277" w="5216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8"/>
          <p:cNvSpPr/>
          <p:nvPr/>
        </p:nvSpPr>
        <p:spPr>
          <a:xfrm>
            <a:off x="5086444" y="2934654"/>
            <a:ext cx="372487" cy="670636"/>
          </a:xfrm>
          <a:custGeom>
            <a:rect b="b" l="l" r="r" t="t"/>
            <a:pathLst>
              <a:path extrusionOk="0" h="30277" w="13429">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Fira Sans SemiBold"/>
                <a:ea typeface="Fira Sans SemiBold"/>
                <a:cs typeface="Fira Sans SemiBold"/>
                <a:sym typeface="Fira Sans SemiBold"/>
              </a:rPr>
              <a:t>1</a:t>
            </a:r>
            <a:endParaRPr sz="3000">
              <a:solidFill>
                <a:srgbClr val="FFFFFF"/>
              </a:solidFill>
              <a:latin typeface="Fira Sans SemiBold"/>
              <a:ea typeface="Fira Sans SemiBold"/>
              <a:cs typeface="Fira Sans SemiBold"/>
              <a:sym typeface="Fira Sans SemiBold"/>
            </a:endParaRPr>
          </a:p>
        </p:txBody>
      </p:sp>
      <p:sp>
        <p:nvSpPr>
          <p:cNvPr id="2670" name="Google Shape;2670;p68"/>
          <p:cNvSpPr txBox="1"/>
          <p:nvPr/>
        </p:nvSpPr>
        <p:spPr>
          <a:xfrm>
            <a:off x="5458914" y="3192099"/>
            <a:ext cx="2172600" cy="25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Added an additional column, ‘returns’</a:t>
            </a:r>
            <a:endParaRPr sz="1500">
              <a:latin typeface="Fira Sans Medium"/>
              <a:ea typeface="Fira Sans Medium"/>
              <a:cs typeface="Fira Sans Medium"/>
              <a:sym typeface="Fira Sans Medium"/>
            </a:endParaRPr>
          </a:p>
          <a:p>
            <a:pPr indent="0" lvl="0" marL="0" rtl="0" algn="l">
              <a:spcBef>
                <a:spcPts val="0"/>
              </a:spcBef>
              <a:spcAft>
                <a:spcPts val="0"/>
              </a:spcAft>
              <a:buNone/>
            </a:pPr>
            <a:r>
              <a:t/>
            </a:r>
            <a:endParaRPr sz="1300">
              <a:latin typeface="Fira Sans Medium"/>
              <a:ea typeface="Fira Sans Medium"/>
              <a:cs typeface="Fira Sans Medium"/>
              <a:sym typeface="Fira Sans Medium"/>
            </a:endParaRPr>
          </a:p>
        </p:txBody>
      </p:sp>
      <p:pic>
        <p:nvPicPr>
          <p:cNvPr id="2671" name="Google Shape;2671;p68"/>
          <p:cNvPicPr preferRelativeResize="0"/>
          <p:nvPr/>
        </p:nvPicPr>
        <p:blipFill>
          <a:blip r:embed="rId3">
            <a:alphaModFix/>
          </a:blip>
          <a:stretch>
            <a:fillRect/>
          </a:stretch>
        </p:blipFill>
        <p:spPr>
          <a:xfrm>
            <a:off x="5086450" y="2002079"/>
            <a:ext cx="3832574" cy="24825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1"/>
                                        </p:tgtEl>
                                        <p:attrNameLst>
                                          <p:attrName>style.visibility</p:attrName>
                                        </p:attrNameLst>
                                      </p:cBhvr>
                                      <p:to>
                                        <p:strVal val="visible"/>
                                      </p:to>
                                    </p:set>
                                    <p:animEffect filter="fade" transition="in">
                                      <p:cBhvr>
                                        <p:cTn dur="1000"/>
                                        <p:tgtEl>
                                          <p:spTgt spid="2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grpSp>
        <p:nvGrpSpPr>
          <p:cNvPr id="2676" name="Google Shape;2676;p69"/>
          <p:cNvGrpSpPr/>
          <p:nvPr/>
        </p:nvGrpSpPr>
        <p:grpSpPr>
          <a:xfrm>
            <a:off x="993614" y="780350"/>
            <a:ext cx="2707535" cy="3582788"/>
            <a:chOff x="680166" y="937073"/>
            <a:chExt cx="2112291" cy="3228610"/>
          </a:xfrm>
        </p:grpSpPr>
        <p:sp>
          <p:nvSpPr>
            <p:cNvPr id="2677" name="Google Shape;2677;p69"/>
            <p:cNvSpPr/>
            <p:nvPr/>
          </p:nvSpPr>
          <p:spPr>
            <a:xfrm>
              <a:off x="1065189" y="3325504"/>
              <a:ext cx="579599" cy="579599"/>
            </a:xfrm>
            <a:custGeom>
              <a:rect b="b" l="l" r="r" t="t"/>
              <a:pathLst>
                <a:path extrusionOk="0" h="17545" w="17545">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9"/>
            <p:cNvSpPr/>
            <p:nvPr/>
          </p:nvSpPr>
          <p:spPr>
            <a:xfrm>
              <a:off x="1118540" y="3379912"/>
              <a:ext cx="472896" cy="471839"/>
            </a:xfrm>
            <a:custGeom>
              <a:rect b="b" l="l" r="r" t="t"/>
              <a:pathLst>
                <a:path extrusionOk="0" h="14283" w="14315">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9"/>
            <p:cNvSpPr/>
            <p:nvPr/>
          </p:nvSpPr>
          <p:spPr>
            <a:xfrm>
              <a:off x="1992085" y="1448653"/>
              <a:ext cx="556607" cy="556607"/>
            </a:xfrm>
            <a:custGeom>
              <a:rect b="b" l="l" r="r" t="t"/>
              <a:pathLst>
                <a:path extrusionOk="0" h="16849" w="16849">
                  <a:moveTo>
                    <a:pt x="8425" y="0"/>
                  </a:moveTo>
                  <a:cubicBezTo>
                    <a:pt x="3770" y="0"/>
                    <a:pt x="1" y="3769"/>
                    <a:pt x="1" y="8424"/>
                  </a:cubicBezTo>
                  <a:cubicBezTo>
                    <a:pt x="1" y="13080"/>
                    <a:pt x="3770" y="16848"/>
                    <a:pt x="8425" y="16848"/>
                  </a:cubicBezTo>
                  <a:cubicBezTo>
                    <a:pt x="13080" y="16848"/>
                    <a:pt x="16849" y="13080"/>
                    <a:pt x="16849" y="8424"/>
                  </a:cubicBezTo>
                  <a:cubicBezTo>
                    <a:pt x="16849" y="3769"/>
                    <a:pt x="13080" y="0"/>
                    <a:pt x="842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9"/>
            <p:cNvSpPr/>
            <p:nvPr/>
          </p:nvSpPr>
          <p:spPr>
            <a:xfrm>
              <a:off x="2237964" y="1698497"/>
              <a:ext cx="63824" cy="56093"/>
            </a:xfrm>
            <a:custGeom>
              <a:rect b="b" l="l" r="r" t="t"/>
              <a:pathLst>
                <a:path extrusionOk="0" h="1698" w="1932">
                  <a:moveTo>
                    <a:pt x="982" y="1"/>
                  </a:moveTo>
                  <a:cubicBezTo>
                    <a:pt x="700" y="1"/>
                    <a:pt x="417" y="141"/>
                    <a:pt x="254" y="386"/>
                  </a:cubicBezTo>
                  <a:cubicBezTo>
                    <a:pt x="0" y="766"/>
                    <a:pt x="95" y="1305"/>
                    <a:pt x="507" y="1558"/>
                  </a:cubicBezTo>
                  <a:cubicBezTo>
                    <a:pt x="647" y="1652"/>
                    <a:pt x="810" y="1698"/>
                    <a:pt x="971" y="1698"/>
                  </a:cubicBezTo>
                  <a:cubicBezTo>
                    <a:pt x="1246" y="1698"/>
                    <a:pt x="1519" y="1564"/>
                    <a:pt x="1679" y="1305"/>
                  </a:cubicBezTo>
                  <a:cubicBezTo>
                    <a:pt x="1932" y="925"/>
                    <a:pt x="1805" y="386"/>
                    <a:pt x="1425" y="133"/>
                  </a:cubicBezTo>
                  <a:cubicBezTo>
                    <a:pt x="1291" y="43"/>
                    <a:pt x="1136" y="1"/>
                    <a:pt x="98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9"/>
            <p:cNvSpPr/>
            <p:nvPr/>
          </p:nvSpPr>
          <p:spPr>
            <a:xfrm>
              <a:off x="2107179" y="1563714"/>
              <a:ext cx="326452" cy="325692"/>
            </a:xfrm>
            <a:custGeom>
              <a:rect b="b" l="l" r="r" t="t"/>
              <a:pathLst>
                <a:path extrusionOk="0" h="9859" w="9882">
                  <a:moveTo>
                    <a:pt x="4933" y="2888"/>
                  </a:moveTo>
                  <a:cubicBezTo>
                    <a:pt x="5192" y="2888"/>
                    <a:pt x="5453" y="2938"/>
                    <a:pt x="5701" y="3041"/>
                  </a:cubicBezTo>
                  <a:cubicBezTo>
                    <a:pt x="7063" y="3611"/>
                    <a:pt x="7411" y="5321"/>
                    <a:pt x="6366" y="6366"/>
                  </a:cubicBezTo>
                  <a:cubicBezTo>
                    <a:pt x="5988" y="6765"/>
                    <a:pt x="5471" y="6969"/>
                    <a:pt x="4944" y="6969"/>
                  </a:cubicBezTo>
                  <a:cubicBezTo>
                    <a:pt x="4676" y="6969"/>
                    <a:pt x="4405" y="6916"/>
                    <a:pt x="4149" y="6810"/>
                  </a:cubicBezTo>
                  <a:cubicBezTo>
                    <a:pt x="2787" y="6271"/>
                    <a:pt x="2439" y="4529"/>
                    <a:pt x="3484" y="3484"/>
                  </a:cubicBezTo>
                  <a:cubicBezTo>
                    <a:pt x="3868" y="3100"/>
                    <a:pt x="4397" y="2888"/>
                    <a:pt x="4933" y="2888"/>
                  </a:cubicBezTo>
                  <a:close/>
                  <a:moveTo>
                    <a:pt x="4529" y="1"/>
                  </a:moveTo>
                  <a:lnTo>
                    <a:pt x="3357" y="254"/>
                  </a:lnTo>
                  <a:cubicBezTo>
                    <a:pt x="3231" y="286"/>
                    <a:pt x="3167" y="381"/>
                    <a:pt x="3167" y="508"/>
                  </a:cubicBezTo>
                  <a:lnTo>
                    <a:pt x="3167" y="1711"/>
                  </a:lnTo>
                  <a:cubicBezTo>
                    <a:pt x="2977" y="1806"/>
                    <a:pt x="2756" y="1964"/>
                    <a:pt x="2566" y="2123"/>
                  </a:cubicBezTo>
                  <a:lnTo>
                    <a:pt x="1457" y="1648"/>
                  </a:lnTo>
                  <a:cubicBezTo>
                    <a:pt x="1431" y="1630"/>
                    <a:pt x="1402" y="1622"/>
                    <a:pt x="1372" y="1622"/>
                  </a:cubicBezTo>
                  <a:cubicBezTo>
                    <a:pt x="1297" y="1622"/>
                    <a:pt x="1218" y="1674"/>
                    <a:pt x="1172" y="1743"/>
                  </a:cubicBezTo>
                  <a:lnTo>
                    <a:pt x="507" y="2724"/>
                  </a:lnTo>
                  <a:cubicBezTo>
                    <a:pt x="444" y="2819"/>
                    <a:pt x="444" y="2946"/>
                    <a:pt x="539" y="3041"/>
                  </a:cubicBezTo>
                  <a:lnTo>
                    <a:pt x="1394" y="3864"/>
                  </a:lnTo>
                  <a:cubicBezTo>
                    <a:pt x="1331" y="4118"/>
                    <a:pt x="1267" y="4371"/>
                    <a:pt x="1267" y="4593"/>
                  </a:cubicBezTo>
                  <a:lnTo>
                    <a:pt x="159" y="5068"/>
                  </a:lnTo>
                  <a:cubicBezTo>
                    <a:pt x="64" y="5100"/>
                    <a:pt x="1" y="5226"/>
                    <a:pt x="1" y="5321"/>
                  </a:cubicBezTo>
                  <a:lnTo>
                    <a:pt x="254" y="6493"/>
                  </a:lnTo>
                  <a:cubicBezTo>
                    <a:pt x="286" y="6620"/>
                    <a:pt x="381" y="6683"/>
                    <a:pt x="507" y="6683"/>
                  </a:cubicBezTo>
                  <a:lnTo>
                    <a:pt x="1679" y="6683"/>
                  </a:lnTo>
                  <a:cubicBezTo>
                    <a:pt x="1806" y="6873"/>
                    <a:pt x="1932" y="7095"/>
                    <a:pt x="2091" y="7285"/>
                  </a:cubicBezTo>
                  <a:lnTo>
                    <a:pt x="1616" y="8393"/>
                  </a:lnTo>
                  <a:cubicBezTo>
                    <a:pt x="1584" y="8488"/>
                    <a:pt x="1616" y="8615"/>
                    <a:pt x="1711" y="8678"/>
                  </a:cubicBezTo>
                  <a:lnTo>
                    <a:pt x="2692" y="9343"/>
                  </a:lnTo>
                  <a:cubicBezTo>
                    <a:pt x="2729" y="9367"/>
                    <a:pt x="2774" y="9378"/>
                    <a:pt x="2820" y="9378"/>
                  </a:cubicBezTo>
                  <a:cubicBezTo>
                    <a:pt x="2895" y="9378"/>
                    <a:pt x="2970" y="9351"/>
                    <a:pt x="3009" y="9311"/>
                  </a:cubicBezTo>
                  <a:lnTo>
                    <a:pt x="3833" y="8456"/>
                  </a:lnTo>
                  <a:cubicBezTo>
                    <a:pt x="4086" y="8520"/>
                    <a:pt x="4339" y="8583"/>
                    <a:pt x="4593" y="8583"/>
                  </a:cubicBezTo>
                  <a:lnTo>
                    <a:pt x="5036" y="9723"/>
                  </a:lnTo>
                  <a:cubicBezTo>
                    <a:pt x="5062" y="9801"/>
                    <a:pt x="5152" y="9858"/>
                    <a:pt x="5254" y="9858"/>
                  </a:cubicBezTo>
                  <a:cubicBezTo>
                    <a:pt x="5276" y="9858"/>
                    <a:pt x="5299" y="9855"/>
                    <a:pt x="5321" y="9850"/>
                  </a:cubicBezTo>
                  <a:lnTo>
                    <a:pt x="6493" y="9628"/>
                  </a:lnTo>
                  <a:cubicBezTo>
                    <a:pt x="6588" y="9597"/>
                    <a:pt x="6683" y="9502"/>
                    <a:pt x="6683" y="9375"/>
                  </a:cubicBezTo>
                  <a:lnTo>
                    <a:pt x="6651" y="8171"/>
                  </a:lnTo>
                  <a:cubicBezTo>
                    <a:pt x="6873" y="8076"/>
                    <a:pt x="7094" y="7918"/>
                    <a:pt x="7284" y="7760"/>
                  </a:cubicBezTo>
                  <a:lnTo>
                    <a:pt x="8393" y="8235"/>
                  </a:lnTo>
                  <a:cubicBezTo>
                    <a:pt x="8417" y="8243"/>
                    <a:pt x="8442" y="8247"/>
                    <a:pt x="8469" y="8247"/>
                  </a:cubicBezTo>
                  <a:cubicBezTo>
                    <a:pt x="8547" y="8247"/>
                    <a:pt x="8630" y="8211"/>
                    <a:pt x="8678" y="8140"/>
                  </a:cubicBezTo>
                  <a:lnTo>
                    <a:pt x="9343" y="7126"/>
                  </a:lnTo>
                  <a:cubicBezTo>
                    <a:pt x="9406" y="7031"/>
                    <a:pt x="9375" y="6905"/>
                    <a:pt x="9311" y="6810"/>
                  </a:cubicBezTo>
                  <a:lnTo>
                    <a:pt x="8456" y="5986"/>
                  </a:lnTo>
                  <a:cubicBezTo>
                    <a:pt x="8520" y="5765"/>
                    <a:pt x="8551" y="5511"/>
                    <a:pt x="8583" y="5258"/>
                  </a:cubicBezTo>
                  <a:lnTo>
                    <a:pt x="9723" y="4815"/>
                  </a:lnTo>
                  <a:cubicBezTo>
                    <a:pt x="9818" y="4751"/>
                    <a:pt x="9881" y="4624"/>
                    <a:pt x="9850" y="4529"/>
                  </a:cubicBezTo>
                  <a:lnTo>
                    <a:pt x="9628" y="3358"/>
                  </a:lnTo>
                  <a:cubicBezTo>
                    <a:pt x="9596" y="3263"/>
                    <a:pt x="9501" y="3168"/>
                    <a:pt x="9375" y="3168"/>
                  </a:cubicBezTo>
                  <a:lnTo>
                    <a:pt x="8171" y="3199"/>
                  </a:lnTo>
                  <a:cubicBezTo>
                    <a:pt x="8045" y="2978"/>
                    <a:pt x="7918" y="2756"/>
                    <a:pt x="7728" y="2566"/>
                  </a:cubicBezTo>
                  <a:lnTo>
                    <a:pt x="8203" y="1458"/>
                  </a:lnTo>
                  <a:cubicBezTo>
                    <a:pt x="8235" y="1363"/>
                    <a:pt x="8203" y="1236"/>
                    <a:pt x="8108" y="1173"/>
                  </a:cubicBezTo>
                  <a:lnTo>
                    <a:pt x="7126" y="508"/>
                  </a:lnTo>
                  <a:cubicBezTo>
                    <a:pt x="7083" y="479"/>
                    <a:pt x="7028" y="463"/>
                    <a:pt x="6974" y="463"/>
                  </a:cubicBezTo>
                  <a:cubicBezTo>
                    <a:pt x="6908" y="463"/>
                    <a:pt x="6844" y="487"/>
                    <a:pt x="6809" y="539"/>
                  </a:cubicBezTo>
                  <a:lnTo>
                    <a:pt x="5954" y="1394"/>
                  </a:lnTo>
                  <a:cubicBezTo>
                    <a:pt x="5733" y="1331"/>
                    <a:pt x="5479" y="1299"/>
                    <a:pt x="5258" y="1268"/>
                  </a:cubicBezTo>
                  <a:lnTo>
                    <a:pt x="4783" y="159"/>
                  </a:lnTo>
                  <a:cubicBezTo>
                    <a:pt x="4751" y="64"/>
                    <a:pt x="4624" y="1"/>
                    <a:pt x="452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9"/>
            <p:cNvSpPr/>
            <p:nvPr/>
          </p:nvSpPr>
          <p:spPr>
            <a:xfrm>
              <a:off x="2447208" y="1159894"/>
              <a:ext cx="330614" cy="327245"/>
            </a:xfrm>
            <a:custGeom>
              <a:rect b="b" l="l" r="r" t="t"/>
              <a:pathLst>
                <a:path extrusionOk="0" h="9906" w="10008">
                  <a:moveTo>
                    <a:pt x="1583" y="1"/>
                  </a:moveTo>
                  <a:cubicBezTo>
                    <a:pt x="665" y="1"/>
                    <a:pt x="0" y="634"/>
                    <a:pt x="0" y="1616"/>
                  </a:cubicBezTo>
                  <a:lnTo>
                    <a:pt x="0" y="6081"/>
                  </a:lnTo>
                  <a:cubicBezTo>
                    <a:pt x="0" y="6968"/>
                    <a:pt x="602" y="7696"/>
                    <a:pt x="1583" y="7696"/>
                  </a:cubicBezTo>
                  <a:lnTo>
                    <a:pt x="1995" y="7696"/>
                  </a:lnTo>
                  <a:cubicBezTo>
                    <a:pt x="2185" y="7696"/>
                    <a:pt x="2407" y="7886"/>
                    <a:pt x="2439" y="8140"/>
                  </a:cubicBezTo>
                  <a:lnTo>
                    <a:pt x="2755" y="9691"/>
                  </a:lnTo>
                  <a:cubicBezTo>
                    <a:pt x="2775" y="9829"/>
                    <a:pt x="2856" y="9906"/>
                    <a:pt x="2960" y="9906"/>
                  </a:cubicBezTo>
                  <a:cubicBezTo>
                    <a:pt x="3023" y="9906"/>
                    <a:pt x="3095" y="9878"/>
                    <a:pt x="3167" y="9818"/>
                  </a:cubicBezTo>
                  <a:lnTo>
                    <a:pt x="4909" y="8013"/>
                  </a:lnTo>
                  <a:cubicBezTo>
                    <a:pt x="5099" y="7823"/>
                    <a:pt x="5447" y="7696"/>
                    <a:pt x="5700" y="7696"/>
                  </a:cubicBezTo>
                  <a:lnTo>
                    <a:pt x="8424" y="7696"/>
                  </a:lnTo>
                  <a:cubicBezTo>
                    <a:pt x="9374" y="7696"/>
                    <a:pt x="10007" y="6904"/>
                    <a:pt x="10007" y="6081"/>
                  </a:cubicBezTo>
                  <a:lnTo>
                    <a:pt x="10007" y="1616"/>
                  </a:lnTo>
                  <a:cubicBezTo>
                    <a:pt x="10007" y="666"/>
                    <a:pt x="9342" y="1"/>
                    <a:pt x="842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9"/>
            <p:cNvSpPr/>
            <p:nvPr/>
          </p:nvSpPr>
          <p:spPr>
            <a:xfrm>
              <a:off x="2507860" y="1191443"/>
              <a:ext cx="207196" cy="183840"/>
            </a:xfrm>
            <a:custGeom>
              <a:rect b="b" l="l" r="r" t="t"/>
              <a:pathLst>
                <a:path extrusionOk="0" h="5565" w="6272">
                  <a:moveTo>
                    <a:pt x="3152" y="1"/>
                  </a:moveTo>
                  <a:cubicBezTo>
                    <a:pt x="2853" y="1"/>
                    <a:pt x="2549" y="50"/>
                    <a:pt x="2249" y="154"/>
                  </a:cubicBezTo>
                  <a:cubicBezTo>
                    <a:pt x="793" y="629"/>
                    <a:pt x="1" y="2213"/>
                    <a:pt x="508" y="3669"/>
                  </a:cubicBezTo>
                  <a:cubicBezTo>
                    <a:pt x="885" y="4827"/>
                    <a:pt x="1962" y="5564"/>
                    <a:pt x="3120" y="5564"/>
                  </a:cubicBezTo>
                  <a:cubicBezTo>
                    <a:pt x="3419" y="5564"/>
                    <a:pt x="3724" y="5515"/>
                    <a:pt x="4023" y="5411"/>
                  </a:cubicBezTo>
                  <a:cubicBezTo>
                    <a:pt x="5480" y="4936"/>
                    <a:pt x="6271" y="3353"/>
                    <a:pt x="5765" y="1896"/>
                  </a:cubicBezTo>
                  <a:cubicBezTo>
                    <a:pt x="5387" y="738"/>
                    <a:pt x="4310" y="1"/>
                    <a:pt x="3152"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9"/>
            <p:cNvSpPr/>
            <p:nvPr/>
          </p:nvSpPr>
          <p:spPr>
            <a:xfrm>
              <a:off x="2559131" y="1226856"/>
              <a:ext cx="106736" cy="137095"/>
            </a:xfrm>
            <a:custGeom>
              <a:rect b="b" l="l" r="r" t="t"/>
              <a:pathLst>
                <a:path extrusionOk="0" h="4150" w="3231">
                  <a:moveTo>
                    <a:pt x="1616" y="0"/>
                  </a:moveTo>
                  <a:cubicBezTo>
                    <a:pt x="1141" y="0"/>
                    <a:pt x="761" y="380"/>
                    <a:pt x="697" y="856"/>
                  </a:cubicBezTo>
                  <a:cubicBezTo>
                    <a:pt x="634" y="1236"/>
                    <a:pt x="729" y="1616"/>
                    <a:pt x="887" y="1964"/>
                  </a:cubicBezTo>
                  <a:cubicBezTo>
                    <a:pt x="919" y="2059"/>
                    <a:pt x="982" y="2186"/>
                    <a:pt x="1046" y="2281"/>
                  </a:cubicBezTo>
                  <a:lnTo>
                    <a:pt x="1046" y="2502"/>
                  </a:lnTo>
                  <a:cubicBezTo>
                    <a:pt x="1046" y="2597"/>
                    <a:pt x="1014" y="2661"/>
                    <a:pt x="951" y="2692"/>
                  </a:cubicBezTo>
                  <a:lnTo>
                    <a:pt x="349" y="3009"/>
                  </a:lnTo>
                  <a:cubicBezTo>
                    <a:pt x="127" y="3136"/>
                    <a:pt x="1" y="3326"/>
                    <a:pt x="1" y="3547"/>
                  </a:cubicBezTo>
                  <a:cubicBezTo>
                    <a:pt x="444" y="3927"/>
                    <a:pt x="1014" y="4149"/>
                    <a:pt x="1616" y="4149"/>
                  </a:cubicBezTo>
                  <a:cubicBezTo>
                    <a:pt x="2249" y="4149"/>
                    <a:pt x="2787" y="3927"/>
                    <a:pt x="3231" y="3547"/>
                  </a:cubicBezTo>
                  <a:cubicBezTo>
                    <a:pt x="3231" y="3326"/>
                    <a:pt x="3072" y="3136"/>
                    <a:pt x="2882" y="3009"/>
                  </a:cubicBezTo>
                  <a:lnTo>
                    <a:pt x="2217" y="2692"/>
                  </a:lnTo>
                  <a:cubicBezTo>
                    <a:pt x="2154" y="2661"/>
                    <a:pt x="2122" y="2597"/>
                    <a:pt x="2122" y="2534"/>
                  </a:cubicBezTo>
                  <a:cubicBezTo>
                    <a:pt x="2122" y="2407"/>
                    <a:pt x="2091" y="2312"/>
                    <a:pt x="2154" y="2217"/>
                  </a:cubicBezTo>
                  <a:cubicBezTo>
                    <a:pt x="2502" y="1711"/>
                    <a:pt x="2566" y="1299"/>
                    <a:pt x="2471" y="792"/>
                  </a:cubicBezTo>
                  <a:cubicBezTo>
                    <a:pt x="2407" y="317"/>
                    <a:pt x="2091" y="0"/>
                    <a:pt x="16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9"/>
            <p:cNvSpPr/>
            <p:nvPr/>
          </p:nvSpPr>
          <p:spPr>
            <a:xfrm>
              <a:off x="771210" y="3734543"/>
              <a:ext cx="418487" cy="351823"/>
            </a:xfrm>
            <a:custGeom>
              <a:rect b="b" l="l" r="r" t="t"/>
              <a:pathLst>
                <a:path extrusionOk="0" h="10650" w="12668">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9"/>
            <p:cNvSpPr/>
            <p:nvPr/>
          </p:nvSpPr>
          <p:spPr>
            <a:xfrm>
              <a:off x="680166" y="3780165"/>
              <a:ext cx="397609" cy="346735"/>
            </a:xfrm>
            <a:custGeom>
              <a:rect b="b" l="l" r="r" t="t"/>
              <a:pathLst>
                <a:path extrusionOk="0" h="10496" w="12036">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9"/>
            <p:cNvSpPr/>
            <p:nvPr/>
          </p:nvSpPr>
          <p:spPr>
            <a:xfrm>
              <a:off x="705306" y="3837084"/>
              <a:ext cx="419544" cy="328599"/>
            </a:xfrm>
            <a:custGeom>
              <a:rect b="b" l="l" r="r" t="t"/>
              <a:pathLst>
                <a:path extrusionOk="0" h="9947" w="1270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9"/>
            <p:cNvSpPr/>
            <p:nvPr/>
          </p:nvSpPr>
          <p:spPr>
            <a:xfrm>
              <a:off x="1227325" y="3473798"/>
              <a:ext cx="255328" cy="296357"/>
            </a:xfrm>
            <a:custGeom>
              <a:rect b="b" l="l" r="r" t="t"/>
              <a:pathLst>
                <a:path extrusionOk="0" h="8971" w="7729">
                  <a:moveTo>
                    <a:pt x="3864" y="0"/>
                  </a:moveTo>
                  <a:cubicBezTo>
                    <a:pt x="3785" y="0"/>
                    <a:pt x="3706" y="24"/>
                    <a:pt x="3643" y="72"/>
                  </a:cubicBezTo>
                  <a:cubicBezTo>
                    <a:pt x="2788" y="927"/>
                    <a:pt x="1774" y="1307"/>
                    <a:pt x="444" y="1307"/>
                  </a:cubicBezTo>
                  <a:cubicBezTo>
                    <a:pt x="254" y="1307"/>
                    <a:pt x="128" y="1433"/>
                    <a:pt x="128" y="1623"/>
                  </a:cubicBezTo>
                  <a:cubicBezTo>
                    <a:pt x="128" y="1845"/>
                    <a:pt x="128" y="2067"/>
                    <a:pt x="96" y="2288"/>
                  </a:cubicBezTo>
                  <a:cubicBezTo>
                    <a:pt x="64" y="4569"/>
                    <a:pt x="1" y="7640"/>
                    <a:pt x="3769" y="8939"/>
                  </a:cubicBezTo>
                  <a:lnTo>
                    <a:pt x="3864" y="8971"/>
                  </a:lnTo>
                  <a:lnTo>
                    <a:pt x="3960" y="8939"/>
                  </a:lnTo>
                  <a:cubicBezTo>
                    <a:pt x="7728" y="7640"/>
                    <a:pt x="7665" y="4569"/>
                    <a:pt x="7633" y="2288"/>
                  </a:cubicBezTo>
                  <a:cubicBezTo>
                    <a:pt x="7633" y="2067"/>
                    <a:pt x="7633" y="1845"/>
                    <a:pt x="7633" y="1623"/>
                  </a:cubicBezTo>
                  <a:cubicBezTo>
                    <a:pt x="7633" y="1433"/>
                    <a:pt x="7475" y="1307"/>
                    <a:pt x="7285" y="1307"/>
                  </a:cubicBezTo>
                  <a:cubicBezTo>
                    <a:pt x="5955" y="1307"/>
                    <a:pt x="4941" y="895"/>
                    <a:pt x="4086" y="72"/>
                  </a:cubicBezTo>
                  <a:cubicBezTo>
                    <a:pt x="4023" y="24"/>
                    <a:pt x="3944" y="0"/>
                    <a:pt x="3864"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9"/>
            <p:cNvSpPr/>
            <p:nvPr/>
          </p:nvSpPr>
          <p:spPr>
            <a:xfrm>
              <a:off x="1290124" y="3557211"/>
              <a:ext cx="129728" cy="118265"/>
            </a:xfrm>
            <a:custGeom>
              <a:rect b="b" l="l" r="r" t="t"/>
              <a:pathLst>
                <a:path extrusionOk="0" h="3580" w="3927">
                  <a:moveTo>
                    <a:pt x="1330" y="365"/>
                  </a:moveTo>
                  <a:lnTo>
                    <a:pt x="1330" y="365"/>
                  </a:lnTo>
                  <a:cubicBezTo>
                    <a:pt x="1235" y="492"/>
                    <a:pt x="1172" y="618"/>
                    <a:pt x="1108" y="777"/>
                  </a:cubicBezTo>
                  <a:cubicBezTo>
                    <a:pt x="1045" y="713"/>
                    <a:pt x="982" y="682"/>
                    <a:pt x="950" y="618"/>
                  </a:cubicBezTo>
                  <a:cubicBezTo>
                    <a:pt x="1045" y="523"/>
                    <a:pt x="1203" y="428"/>
                    <a:pt x="1330" y="365"/>
                  </a:cubicBezTo>
                  <a:close/>
                  <a:moveTo>
                    <a:pt x="2597" y="365"/>
                  </a:moveTo>
                  <a:lnTo>
                    <a:pt x="2597" y="365"/>
                  </a:lnTo>
                  <a:cubicBezTo>
                    <a:pt x="2724" y="428"/>
                    <a:pt x="2882" y="523"/>
                    <a:pt x="3009" y="618"/>
                  </a:cubicBezTo>
                  <a:cubicBezTo>
                    <a:pt x="2945" y="682"/>
                    <a:pt x="2882" y="713"/>
                    <a:pt x="2819" y="777"/>
                  </a:cubicBezTo>
                  <a:cubicBezTo>
                    <a:pt x="2755" y="618"/>
                    <a:pt x="2692" y="492"/>
                    <a:pt x="2597" y="365"/>
                  </a:cubicBezTo>
                  <a:close/>
                  <a:moveTo>
                    <a:pt x="1868" y="238"/>
                  </a:moveTo>
                  <a:lnTo>
                    <a:pt x="1868" y="998"/>
                  </a:lnTo>
                  <a:cubicBezTo>
                    <a:pt x="1678" y="998"/>
                    <a:pt x="1488" y="935"/>
                    <a:pt x="1330" y="872"/>
                  </a:cubicBezTo>
                  <a:cubicBezTo>
                    <a:pt x="1425" y="618"/>
                    <a:pt x="1583" y="333"/>
                    <a:pt x="1868" y="238"/>
                  </a:cubicBezTo>
                  <a:close/>
                  <a:moveTo>
                    <a:pt x="2090" y="238"/>
                  </a:moveTo>
                  <a:cubicBezTo>
                    <a:pt x="2344" y="333"/>
                    <a:pt x="2502" y="618"/>
                    <a:pt x="2597" y="872"/>
                  </a:cubicBezTo>
                  <a:cubicBezTo>
                    <a:pt x="2439" y="935"/>
                    <a:pt x="2280" y="998"/>
                    <a:pt x="2090" y="998"/>
                  </a:cubicBezTo>
                  <a:lnTo>
                    <a:pt x="2090" y="238"/>
                  </a:lnTo>
                  <a:close/>
                  <a:moveTo>
                    <a:pt x="2692" y="1093"/>
                  </a:moveTo>
                  <a:cubicBezTo>
                    <a:pt x="2724" y="1252"/>
                    <a:pt x="2755" y="1474"/>
                    <a:pt x="2755" y="1664"/>
                  </a:cubicBezTo>
                  <a:lnTo>
                    <a:pt x="2090" y="1664"/>
                  </a:lnTo>
                  <a:lnTo>
                    <a:pt x="2090" y="1220"/>
                  </a:lnTo>
                  <a:cubicBezTo>
                    <a:pt x="2280" y="1220"/>
                    <a:pt x="2502" y="1157"/>
                    <a:pt x="2692" y="1093"/>
                  </a:cubicBezTo>
                  <a:close/>
                  <a:moveTo>
                    <a:pt x="792" y="777"/>
                  </a:moveTo>
                  <a:cubicBezTo>
                    <a:pt x="855" y="872"/>
                    <a:pt x="950" y="935"/>
                    <a:pt x="1045" y="998"/>
                  </a:cubicBezTo>
                  <a:cubicBezTo>
                    <a:pt x="982" y="1188"/>
                    <a:pt x="950" y="1442"/>
                    <a:pt x="950" y="1695"/>
                  </a:cubicBezTo>
                  <a:lnTo>
                    <a:pt x="412" y="1695"/>
                  </a:lnTo>
                  <a:cubicBezTo>
                    <a:pt x="443" y="1347"/>
                    <a:pt x="570" y="1030"/>
                    <a:pt x="792" y="777"/>
                  </a:cubicBezTo>
                  <a:close/>
                  <a:moveTo>
                    <a:pt x="1267" y="1093"/>
                  </a:moveTo>
                  <a:cubicBezTo>
                    <a:pt x="1425" y="1188"/>
                    <a:pt x="1647" y="1220"/>
                    <a:pt x="1868" y="1252"/>
                  </a:cubicBezTo>
                  <a:lnTo>
                    <a:pt x="1868" y="1695"/>
                  </a:lnTo>
                  <a:lnTo>
                    <a:pt x="1172" y="1695"/>
                  </a:lnTo>
                  <a:cubicBezTo>
                    <a:pt x="1172" y="1474"/>
                    <a:pt x="1203" y="1283"/>
                    <a:pt x="1267" y="1093"/>
                  </a:cubicBezTo>
                  <a:close/>
                  <a:moveTo>
                    <a:pt x="3167" y="777"/>
                  </a:moveTo>
                  <a:cubicBezTo>
                    <a:pt x="3389" y="1030"/>
                    <a:pt x="3515" y="1347"/>
                    <a:pt x="3515" y="1695"/>
                  </a:cubicBezTo>
                  <a:lnTo>
                    <a:pt x="3009" y="1695"/>
                  </a:lnTo>
                  <a:cubicBezTo>
                    <a:pt x="2977" y="1442"/>
                    <a:pt x="2945" y="1188"/>
                    <a:pt x="2882" y="998"/>
                  </a:cubicBezTo>
                  <a:cubicBezTo>
                    <a:pt x="2977" y="935"/>
                    <a:pt x="3072" y="872"/>
                    <a:pt x="3167" y="777"/>
                  </a:cubicBezTo>
                  <a:close/>
                  <a:moveTo>
                    <a:pt x="1868" y="1917"/>
                  </a:moveTo>
                  <a:lnTo>
                    <a:pt x="1868" y="2360"/>
                  </a:lnTo>
                  <a:cubicBezTo>
                    <a:pt x="1647" y="2360"/>
                    <a:pt x="1457" y="2424"/>
                    <a:pt x="1267" y="2487"/>
                  </a:cubicBezTo>
                  <a:cubicBezTo>
                    <a:pt x="1203" y="2329"/>
                    <a:pt x="1172" y="2107"/>
                    <a:pt x="1172" y="1917"/>
                  </a:cubicBezTo>
                  <a:close/>
                  <a:moveTo>
                    <a:pt x="2755" y="1917"/>
                  </a:moveTo>
                  <a:cubicBezTo>
                    <a:pt x="2755" y="2107"/>
                    <a:pt x="2724" y="2297"/>
                    <a:pt x="2692" y="2487"/>
                  </a:cubicBezTo>
                  <a:cubicBezTo>
                    <a:pt x="2502" y="2424"/>
                    <a:pt x="2280" y="2360"/>
                    <a:pt x="2090" y="2360"/>
                  </a:cubicBezTo>
                  <a:lnTo>
                    <a:pt x="2090" y="1917"/>
                  </a:lnTo>
                  <a:close/>
                  <a:moveTo>
                    <a:pt x="950" y="1917"/>
                  </a:moveTo>
                  <a:cubicBezTo>
                    <a:pt x="950" y="2139"/>
                    <a:pt x="982" y="2392"/>
                    <a:pt x="1045" y="2614"/>
                  </a:cubicBezTo>
                  <a:cubicBezTo>
                    <a:pt x="950" y="2645"/>
                    <a:pt x="855" y="2740"/>
                    <a:pt x="760" y="2804"/>
                  </a:cubicBezTo>
                  <a:cubicBezTo>
                    <a:pt x="570" y="2550"/>
                    <a:pt x="443" y="2234"/>
                    <a:pt x="412" y="1917"/>
                  </a:cubicBezTo>
                  <a:close/>
                  <a:moveTo>
                    <a:pt x="3515" y="1917"/>
                  </a:moveTo>
                  <a:cubicBezTo>
                    <a:pt x="3515" y="2234"/>
                    <a:pt x="3357" y="2550"/>
                    <a:pt x="3167" y="2804"/>
                  </a:cubicBezTo>
                  <a:cubicBezTo>
                    <a:pt x="3072" y="2740"/>
                    <a:pt x="2977" y="2677"/>
                    <a:pt x="2882" y="2614"/>
                  </a:cubicBezTo>
                  <a:cubicBezTo>
                    <a:pt x="2945" y="2392"/>
                    <a:pt x="2977" y="2170"/>
                    <a:pt x="3009" y="1917"/>
                  </a:cubicBezTo>
                  <a:close/>
                  <a:moveTo>
                    <a:pt x="1108" y="2835"/>
                  </a:moveTo>
                  <a:cubicBezTo>
                    <a:pt x="1172" y="2962"/>
                    <a:pt x="1235" y="3120"/>
                    <a:pt x="1330" y="3215"/>
                  </a:cubicBezTo>
                  <a:cubicBezTo>
                    <a:pt x="1203" y="3152"/>
                    <a:pt x="1045" y="3089"/>
                    <a:pt x="950" y="2962"/>
                  </a:cubicBezTo>
                  <a:cubicBezTo>
                    <a:pt x="982" y="2930"/>
                    <a:pt x="1045" y="2867"/>
                    <a:pt x="1108" y="2835"/>
                  </a:cubicBezTo>
                  <a:close/>
                  <a:moveTo>
                    <a:pt x="2819" y="2835"/>
                  </a:moveTo>
                  <a:cubicBezTo>
                    <a:pt x="2882" y="2867"/>
                    <a:pt x="2945" y="2930"/>
                    <a:pt x="3009" y="2962"/>
                  </a:cubicBezTo>
                  <a:cubicBezTo>
                    <a:pt x="2882" y="3089"/>
                    <a:pt x="2724" y="3152"/>
                    <a:pt x="2597" y="3215"/>
                  </a:cubicBezTo>
                  <a:cubicBezTo>
                    <a:pt x="2692" y="3120"/>
                    <a:pt x="2755" y="2962"/>
                    <a:pt x="2819" y="2835"/>
                  </a:cubicBezTo>
                  <a:close/>
                  <a:moveTo>
                    <a:pt x="1868" y="2582"/>
                  </a:moveTo>
                  <a:lnTo>
                    <a:pt x="1868" y="3342"/>
                  </a:lnTo>
                  <a:cubicBezTo>
                    <a:pt x="1583" y="3279"/>
                    <a:pt x="1425" y="2962"/>
                    <a:pt x="1330" y="2709"/>
                  </a:cubicBezTo>
                  <a:cubicBezTo>
                    <a:pt x="1488" y="2645"/>
                    <a:pt x="1678" y="2614"/>
                    <a:pt x="1868" y="2582"/>
                  </a:cubicBezTo>
                  <a:close/>
                  <a:moveTo>
                    <a:pt x="2090" y="2582"/>
                  </a:moveTo>
                  <a:cubicBezTo>
                    <a:pt x="2280" y="2582"/>
                    <a:pt x="2439" y="2645"/>
                    <a:pt x="2597" y="2709"/>
                  </a:cubicBezTo>
                  <a:cubicBezTo>
                    <a:pt x="2502" y="2962"/>
                    <a:pt x="2344" y="3279"/>
                    <a:pt x="2090" y="3342"/>
                  </a:cubicBezTo>
                  <a:lnTo>
                    <a:pt x="2090" y="2582"/>
                  </a:lnTo>
                  <a:close/>
                  <a:moveTo>
                    <a:pt x="1963" y="1"/>
                  </a:moveTo>
                  <a:cubicBezTo>
                    <a:pt x="1504" y="1"/>
                    <a:pt x="1045" y="175"/>
                    <a:pt x="697" y="523"/>
                  </a:cubicBezTo>
                  <a:cubicBezTo>
                    <a:pt x="0" y="1220"/>
                    <a:pt x="0" y="2360"/>
                    <a:pt x="697" y="3057"/>
                  </a:cubicBezTo>
                  <a:cubicBezTo>
                    <a:pt x="1045" y="3405"/>
                    <a:pt x="1504" y="3579"/>
                    <a:pt x="1963" y="3579"/>
                  </a:cubicBezTo>
                  <a:cubicBezTo>
                    <a:pt x="2423" y="3579"/>
                    <a:pt x="2882" y="3405"/>
                    <a:pt x="3230" y="3057"/>
                  </a:cubicBezTo>
                  <a:cubicBezTo>
                    <a:pt x="3927" y="2360"/>
                    <a:pt x="3927" y="1220"/>
                    <a:pt x="3230" y="523"/>
                  </a:cubicBezTo>
                  <a:cubicBezTo>
                    <a:pt x="2882" y="175"/>
                    <a:pt x="2423" y="1"/>
                    <a:pt x="19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9"/>
            <p:cNvSpPr/>
            <p:nvPr/>
          </p:nvSpPr>
          <p:spPr>
            <a:xfrm>
              <a:off x="1231520" y="1700776"/>
              <a:ext cx="1161312" cy="1980448"/>
            </a:xfrm>
            <a:custGeom>
              <a:rect b="b" l="l" r="r" t="t"/>
              <a:pathLst>
                <a:path extrusionOk="0" h="59950" w="35154">
                  <a:moveTo>
                    <a:pt x="127" y="0"/>
                  </a:moveTo>
                  <a:cubicBezTo>
                    <a:pt x="64" y="0"/>
                    <a:pt x="1" y="64"/>
                    <a:pt x="1" y="159"/>
                  </a:cubicBezTo>
                  <a:cubicBezTo>
                    <a:pt x="1" y="222"/>
                    <a:pt x="64" y="285"/>
                    <a:pt x="127" y="285"/>
                  </a:cubicBezTo>
                  <a:lnTo>
                    <a:pt x="666" y="285"/>
                  </a:lnTo>
                  <a:cubicBezTo>
                    <a:pt x="729" y="285"/>
                    <a:pt x="792" y="222"/>
                    <a:pt x="792" y="159"/>
                  </a:cubicBezTo>
                  <a:cubicBezTo>
                    <a:pt x="792" y="64"/>
                    <a:pt x="761" y="0"/>
                    <a:pt x="666" y="0"/>
                  </a:cubicBezTo>
                  <a:close/>
                  <a:moveTo>
                    <a:pt x="1742" y="0"/>
                  </a:moveTo>
                  <a:cubicBezTo>
                    <a:pt x="1647" y="0"/>
                    <a:pt x="1616" y="64"/>
                    <a:pt x="1616" y="159"/>
                  </a:cubicBezTo>
                  <a:cubicBezTo>
                    <a:pt x="1616" y="222"/>
                    <a:pt x="1647" y="285"/>
                    <a:pt x="1742" y="285"/>
                  </a:cubicBezTo>
                  <a:lnTo>
                    <a:pt x="2281" y="285"/>
                  </a:lnTo>
                  <a:cubicBezTo>
                    <a:pt x="2344" y="285"/>
                    <a:pt x="2407" y="222"/>
                    <a:pt x="2407" y="159"/>
                  </a:cubicBezTo>
                  <a:cubicBezTo>
                    <a:pt x="2407" y="64"/>
                    <a:pt x="2344" y="0"/>
                    <a:pt x="2281" y="0"/>
                  </a:cubicBezTo>
                  <a:close/>
                  <a:moveTo>
                    <a:pt x="3326" y="0"/>
                  </a:moveTo>
                  <a:cubicBezTo>
                    <a:pt x="3262" y="0"/>
                    <a:pt x="3199" y="64"/>
                    <a:pt x="3199" y="159"/>
                  </a:cubicBezTo>
                  <a:cubicBezTo>
                    <a:pt x="3199" y="222"/>
                    <a:pt x="3262" y="285"/>
                    <a:pt x="3326" y="285"/>
                  </a:cubicBezTo>
                  <a:lnTo>
                    <a:pt x="3864" y="285"/>
                  </a:lnTo>
                  <a:cubicBezTo>
                    <a:pt x="3928" y="285"/>
                    <a:pt x="3991" y="222"/>
                    <a:pt x="3991" y="159"/>
                  </a:cubicBezTo>
                  <a:cubicBezTo>
                    <a:pt x="3991" y="64"/>
                    <a:pt x="3928" y="0"/>
                    <a:pt x="3864" y="0"/>
                  </a:cubicBezTo>
                  <a:close/>
                  <a:moveTo>
                    <a:pt x="4941" y="0"/>
                  </a:moveTo>
                  <a:cubicBezTo>
                    <a:pt x="4846" y="0"/>
                    <a:pt x="4783" y="64"/>
                    <a:pt x="4783" y="159"/>
                  </a:cubicBezTo>
                  <a:cubicBezTo>
                    <a:pt x="4783" y="222"/>
                    <a:pt x="4846" y="285"/>
                    <a:pt x="4941" y="285"/>
                  </a:cubicBezTo>
                  <a:lnTo>
                    <a:pt x="5448" y="285"/>
                  </a:lnTo>
                  <a:cubicBezTo>
                    <a:pt x="5543" y="285"/>
                    <a:pt x="5606" y="222"/>
                    <a:pt x="5606" y="159"/>
                  </a:cubicBezTo>
                  <a:cubicBezTo>
                    <a:pt x="5606" y="64"/>
                    <a:pt x="5543" y="0"/>
                    <a:pt x="5448" y="0"/>
                  </a:cubicBezTo>
                  <a:close/>
                  <a:moveTo>
                    <a:pt x="6524" y="0"/>
                  </a:moveTo>
                  <a:cubicBezTo>
                    <a:pt x="6461" y="0"/>
                    <a:pt x="6398" y="64"/>
                    <a:pt x="6398" y="159"/>
                  </a:cubicBezTo>
                  <a:cubicBezTo>
                    <a:pt x="6398" y="222"/>
                    <a:pt x="6461" y="285"/>
                    <a:pt x="6524" y="285"/>
                  </a:cubicBezTo>
                  <a:lnTo>
                    <a:pt x="7063" y="285"/>
                  </a:lnTo>
                  <a:cubicBezTo>
                    <a:pt x="7126" y="285"/>
                    <a:pt x="7189" y="222"/>
                    <a:pt x="7189" y="159"/>
                  </a:cubicBezTo>
                  <a:cubicBezTo>
                    <a:pt x="7189" y="64"/>
                    <a:pt x="7126" y="0"/>
                    <a:pt x="7063" y="0"/>
                  </a:cubicBezTo>
                  <a:close/>
                  <a:moveTo>
                    <a:pt x="8108" y="0"/>
                  </a:moveTo>
                  <a:cubicBezTo>
                    <a:pt x="8044" y="0"/>
                    <a:pt x="7981" y="64"/>
                    <a:pt x="7981" y="159"/>
                  </a:cubicBezTo>
                  <a:cubicBezTo>
                    <a:pt x="7981" y="222"/>
                    <a:pt x="8044" y="285"/>
                    <a:pt x="8108" y="285"/>
                  </a:cubicBezTo>
                  <a:lnTo>
                    <a:pt x="8646" y="285"/>
                  </a:lnTo>
                  <a:cubicBezTo>
                    <a:pt x="8741" y="285"/>
                    <a:pt x="8773" y="222"/>
                    <a:pt x="8773" y="159"/>
                  </a:cubicBezTo>
                  <a:cubicBezTo>
                    <a:pt x="8773" y="64"/>
                    <a:pt x="8741" y="0"/>
                    <a:pt x="8646" y="0"/>
                  </a:cubicBezTo>
                  <a:close/>
                  <a:moveTo>
                    <a:pt x="9723" y="0"/>
                  </a:moveTo>
                  <a:cubicBezTo>
                    <a:pt x="9660" y="0"/>
                    <a:pt x="9596" y="64"/>
                    <a:pt x="9596" y="159"/>
                  </a:cubicBezTo>
                  <a:cubicBezTo>
                    <a:pt x="9596" y="222"/>
                    <a:pt x="9660" y="285"/>
                    <a:pt x="9723" y="285"/>
                  </a:cubicBezTo>
                  <a:lnTo>
                    <a:pt x="10261" y="285"/>
                  </a:lnTo>
                  <a:cubicBezTo>
                    <a:pt x="10325" y="285"/>
                    <a:pt x="10388" y="222"/>
                    <a:pt x="10388" y="159"/>
                  </a:cubicBezTo>
                  <a:cubicBezTo>
                    <a:pt x="10388" y="64"/>
                    <a:pt x="10325" y="0"/>
                    <a:pt x="10261" y="0"/>
                  </a:cubicBezTo>
                  <a:close/>
                  <a:moveTo>
                    <a:pt x="11306" y="0"/>
                  </a:moveTo>
                  <a:cubicBezTo>
                    <a:pt x="11243" y="0"/>
                    <a:pt x="11180" y="64"/>
                    <a:pt x="11180" y="159"/>
                  </a:cubicBezTo>
                  <a:cubicBezTo>
                    <a:pt x="11180" y="222"/>
                    <a:pt x="11243" y="285"/>
                    <a:pt x="11306" y="285"/>
                  </a:cubicBezTo>
                  <a:lnTo>
                    <a:pt x="11845" y="285"/>
                  </a:lnTo>
                  <a:cubicBezTo>
                    <a:pt x="11908" y="285"/>
                    <a:pt x="11971" y="222"/>
                    <a:pt x="11971" y="159"/>
                  </a:cubicBezTo>
                  <a:cubicBezTo>
                    <a:pt x="11971" y="64"/>
                    <a:pt x="11908" y="0"/>
                    <a:pt x="11845" y="0"/>
                  </a:cubicBezTo>
                  <a:close/>
                  <a:moveTo>
                    <a:pt x="12922" y="0"/>
                  </a:moveTo>
                  <a:cubicBezTo>
                    <a:pt x="12827" y="0"/>
                    <a:pt x="12763" y="64"/>
                    <a:pt x="12763" y="159"/>
                  </a:cubicBezTo>
                  <a:cubicBezTo>
                    <a:pt x="12763" y="222"/>
                    <a:pt x="12827" y="285"/>
                    <a:pt x="12922" y="285"/>
                  </a:cubicBezTo>
                  <a:lnTo>
                    <a:pt x="13428" y="285"/>
                  </a:lnTo>
                  <a:cubicBezTo>
                    <a:pt x="13523" y="285"/>
                    <a:pt x="13587" y="222"/>
                    <a:pt x="13587" y="159"/>
                  </a:cubicBezTo>
                  <a:cubicBezTo>
                    <a:pt x="13587" y="64"/>
                    <a:pt x="13523" y="0"/>
                    <a:pt x="13428" y="0"/>
                  </a:cubicBezTo>
                  <a:close/>
                  <a:moveTo>
                    <a:pt x="14505" y="0"/>
                  </a:moveTo>
                  <a:cubicBezTo>
                    <a:pt x="14442" y="0"/>
                    <a:pt x="14378" y="64"/>
                    <a:pt x="14378" y="159"/>
                  </a:cubicBezTo>
                  <a:cubicBezTo>
                    <a:pt x="14378" y="222"/>
                    <a:pt x="14442" y="285"/>
                    <a:pt x="14505" y="285"/>
                  </a:cubicBezTo>
                  <a:lnTo>
                    <a:pt x="15043" y="285"/>
                  </a:lnTo>
                  <a:cubicBezTo>
                    <a:pt x="15107" y="285"/>
                    <a:pt x="15170" y="222"/>
                    <a:pt x="15170" y="159"/>
                  </a:cubicBezTo>
                  <a:cubicBezTo>
                    <a:pt x="15170" y="64"/>
                    <a:pt x="15107" y="0"/>
                    <a:pt x="15043" y="0"/>
                  </a:cubicBezTo>
                  <a:close/>
                  <a:moveTo>
                    <a:pt x="15962" y="159"/>
                  </a:moveTo>
                  <a:cubicBezTo>
                    <a:pt x="15867" y="159"/>
                    <a:pt x="15803" y="222"/>
                    <a:pt x="15803" y="317"/>
                  </a:cubicBezTo>
                  <a:lnTo>
                    <a:pt x="15803" y="824"/>
                  </a:lnTo>
                  <a:cubicBezTo>
                    <a:pt x="15803" y="919"/>
                    <a:pt x="15867" y="982"/>
                    <a:pt x="15962" y="982"/>
                  </a:cubicBezTo>
                  <a:cubicBezTo>
                    <a:pt x="16025" y="982"/>
                    <a:pt x="16088" y="919"/>
                    <a:pt x="16088" y="824"/>
                  </a:cubicBezTo>
                  <a:lnTo>
                    <a:pt x="16088" y="317"/>
                  </a:lnTo>
                  <a:cubicBezTo>
                    <a:pt x="16088" y="222"/>
                    <a:pt x="16025" y="159"/>
                    <a:pt x="15962" y="159"/>
                  </a:cubicBezTo>
                  <a:close/>
                  <a:moveTo>
                    <a:pt x="15962" y="1774"/>
                  </a:moveTo>
                  <a:cubicBezTo>
                    <a:pt x="15867" y="1774"/>
                    <a:pt x="15803" y="1837"/>
                    <a:pt x="15803" y="1901"/>
                  </a:cubicBezTo>
                  <a:lnTo>
                    <a:pt x="15803" y="2439"/>
                  </a:lnTo>
                  <a:cubicBezTo>
                    <a:pt x="15803" y="2502"/>
                    <a:pt x="15867" y="2566"/>
                    <a:pt x="15962" y="2566"/>
                  </a:cubicBezTo>
                  <a:cubicBezTo>
                    <a:pt x="16025" y="2566"/>
                    <a:pt x="16088" y="2502"/>
                    <a:pt x="16088" y="2439"/>
                  </a:cubicBezTo>
                  <a:lnTo>
                    <a:pt x="16088" y="1901"/>
                  </a:lnTo>
                  <a:cubicBezTo>
                    <a:pt x="16088" y="1837"/>
                    <a:pt x="16025" y="1774"/>
                    <a:pt x="15962" y="1774"/>
                  </a:cubicBezTo>
                  <a:close/>
                  <a:moveTo>
                    <a:pt x="15962" y="3357"/>
                  </a:moveTo>
                  <a:cubicBezTo>
                    <a:pt x="15867" y="3357"/>
                    <a:pt x="15803" y="3421"/>
                    <a:pt x="15803" y="3484"/>
                  </a:cubicBezTo>
                  <a:lnTo>
                    <a:pt x="15803" y="4022"/>
                  </a:lnTo>
                  <a:cubicBezTo>
                    <a:pt x="15803" y="4086"/>
                    <a:pt x="15867" y="4149"/>
                    <a:pt x="15962" y="4149"/>
                  </a:cubicBezTo>
                  <a:cubicBezTo>
                    <a:pt x="16025" y="4149"/>
                    <a:pt x="16088" y="4086"/>
                    <a:pt x="16088" y="4022"/>
                  </a:cubicBezTo>
                  <a:lnTo>
                    <a:pt x="16088" y="3484"/>
                  </a:lnTo>
                  <a:cubicBezTo>
                    <a:pt x="16088" y="3421"/>
                    <a:pt x="16025" y="3357"/>
                    <a:pt x="15962" y="3357"/>
                  </a:cubicBezTo>
                  <a:close/>
                  <a:moveTo>
                    <a:pt x="15962" y="4972"/>
                  </a:moveTo>
                  <a:cubicBezTo>
                    <a:pt x="15867" y="4972"/>
                    <a:pt x="15803" y="5004"/>
                    <a:pt x="15803" y="5099"/>
                  </a:cubicBezTo>
                  <a:lnTo>
                    <a:pt x="15803" y="5638"/>
                  </a:lnTo>
                  <a:cubicBezTo>
                    <a:pt x="15803" y="5701"/>
                    <a:pt x="15867" y="5764"/>
                    <a:pt x="15962" y="5764"/>
                  </a:cubicBezTo>
                  <a:cubicBezTo>
                    <a:pt x="16025" y="5764"/>
                    <a:pt x="16088" y="5701"/>
                    <a:pt x="16088" y="5638"/>
                  </a:cubicBezTo>
                  <a:lnTo>
                    <a:pt x="16088" y="5099"/>
                  </a:lnTo>
                  <a:cubicBezTo>
                    <a:pt x="16088" y="5004"/>
                    <a:pt x="16025" y="4972"/>
                    <a:pt x="15962" y="4972"/>
                  </a:cubicBezTo>
                  <a:close/>
                  <a:moveTo>
                    <a:pt x="15962" y="6556"/>
                  </a:moveTo>
                  <a:cubicBezTo>
                    <a:pt x="15867" y="6556"/>
                    <a:pt x="15803" y="6619"/>
                    <a:pt x="15803" y="6683"/>
                  </a:cubicBezTo>
                  <a:lnTo>
                    <a:pt x="15803" y="7221"/>
                  </a:lnTo>
                  <a:cubicBezTo>
                    <a:pt x="15803" y="7284"/>
                    <a:pt x="15867" y="7348"/>
                    <a:pt x="15962" y="7348"/>
                  </a:cubicBezTo>
                  <a:cubicBezTo>
                    <a:pt x="16025" y="7348"/>
                    <a:pt x="16088" y="7284"/>
                    <a:pt x="16088" y="7221"/>
                  </a:cubicBezTo>
                  <a:lnTo>
                    <a:pt x="16088" y="6683"/>
                  </a:lnTo>
                  <a:cubicBezTo>
                    <a:pt x="16088" y="6619"/>
                    <a:pt x="16025" y="6556"/>
                    <a:pt x="15962" y="6556"/>
                  </a:cubicBezTo>
                  <a:close/>
                  <a:moveTo>
                    <a:pt x="15962" y="8139"/>
                  </a:moveTo>
                  <a:cubicBezTo>
                    <a:pt x="15867" y="8139"/>
                    <a:pt x="15803" y="8203"/>
                    <a:pt x="15803" y="8298"/>
                  </a:cubicBezTo>
                  <a:lnTo>
                    <a:pt x="15803" y="8804"/>
                  </a:lnTo>
                  <a:cubicBezTo>
                    <a:pt x="15803" y="8899"/>
                    <a:pt x="15867" y="8963"/>
                    <a:pt x="15962" y="8963"/>
                  </a:cubicBezTo>
                  <a:cubicBezTo>
                    <a:pt x="16025" y="8963"/>
                    <a:pt x="16088" y="8899"/>
                    <a:pt x="16088" y="8804"/>
                  </a:cubicBezTo>
                  <a:lnTo>
                    <a:pt x="16088" y="8298"/>
                  </a:lnTo>
                  <a:cubicBezTo>
                    <a:pt x="16088" y="8203"/>
                    <a:pt x="16025" y="8139"/>
                    <a:pt x="15962" y="8139"/>
                  </a:cubicBezTo>
                  <a:close/>
                  <a:moveTo>
                    <a:pt x="15962" y="9754"/>
                  </a:moveTo>
                  <a:cubicBezTo>
                    <a:pt x="15867" y="9754"/>
                    <a:pt x="15803" y="9818"/>
                    <a:pt x="15803" y="9881"/>
                  </a:cubicBezTo>
                  <a:lnTo>
                    <a:pt x="15803" y="10420"/>
                  </a:lnTo>
                  <a:cubicBezTo>
                    <a:pt x="15803" y="10483"/>
                    <a:pt x="15867" y="10546"/>
                    <a:pt x="15962" y="10546"/>
                  </a:cubicBezTo>
                  <a:cubicBezTo>
                    <a:pt x="16025" y="10546"/>
                    <a:pt x="16088" y="10483"/>
                    <a:pt x="16088" y="10420"/>
                  </a:cubicBezTo>
                  <a:lnTo>
                    <a:pt x="16088" y="9881"/>
                  </a:lnTo>
                  <a:cubicBezTo>
                    <a:pt x="16088" y="9818"/>
                    <a:pt x="16025" y="9754"/>
                    <a:pt x="15962" y="9754"/>
                  </a:cubicBezTo>
                  <a:close/>
                  <a:moveTo>
                    <a:pt x="15962" y="11338"/>
                  </a:moveTo>
                  <a:cubicBezTo>
                    <a:pt x="15867" y="11338"/>
                    <a:pt x="15803" y="11401"/>
                    <a:pt x="15803" y="11465"/>
                  </a:cubicBezTo>
                  <a:lnTo>
                    <a:pt x="15803" y="12003"/>
                  </a:lnTo>
                  <a:cubicBezTo>
                    <a:pt x="15803" y="12098"/>
                    <a:pt x="15867" y="12130"/>
                    <a:pt x="15962" y="12130"/>
                  </a:cubicBezTo>
                  <a:cubicBezTo>
                    <a:pt x="16025" y="12130"/>
                    <a:pt x="16088" y="12098"/>
                    <a:pt x="16088" y="12003"/>
                  </a:cubicBezTo>
                  <a:lnTo>
                    <a:pt x="16088" y="11465"/>
                  </a:lnTo>
                  <a:cubicBezTo>
                    <a:pt x="16088" y="11401"/>
                    <a:pt x="16025" y="11338"/>
                    <a:pt x="15962" y="11338"/>
                  </a:cubicBezTo>
                  <a:close/>
                  <a:moveTo>
                    <a:pt x="15962" y="12921"/>
                  </a:moveTo>
                  <a:cubicBezTo>
                    <a:pt x="15867" y="12921"/>
                    <a:pt x="15803" y="12985"/>
                    <a:pt x="15803" y="13080"/>
                  </a:cubicBezTo>
                  <a:lnTo>
                    <a:pt x="15803" y="13618"/>
                  </a:lnTo>
                  <a:cubicBezTo>
                    <a:pt x="15803" y="13681"/>
                    <a:pt x="15867" y="13745"/>
                    <a:pt x="15962" y="13745"/>
                  </a:cubicBezTo>
                  <a:cubicBezTo>
                    <a:pt x="16025" y="13745"/>
                    <a:pt x="16088" y="13681"/>
                    <a:pt x="16088" y="13618"/>
                  </a:cubicBezTo>
                  <a:lnTo>
                    <a:pt x="16088" y="13080"/>
                  </a:lnTo>
                  <a:cubicBezTo>
                    <a:pt x="16088" y="12985"/>
                    <a:pt x="16025" y="12921"/>
                    <a:pt x="15962" y="12921"/>
                  </a:cubicBezTo>
                  <a:close/>
                  <a:moveTo>
                    <a:pt x="15962" y="14536"/>
                  </a:moveTo>
                  <a:cubicBezTo>
                    <a:pt x="15867" y="14536"/>
                    <a:pt x="15803" y="14600"/>
                    <a:pt x="15803" y="14663"/>
                  </a:cubicBezTo>
                  <a:lnTo>
                    <a:pt x="15803" y="15202"/>
                  </a:lnTo>
                  <a:cubicBezTo>
                    <a:pt x="15803" y="15265"/>
                    <a:pt x="15867" y="15328"/>
                    <a:pt x="15962" y="15328"/>
                  </a:cubicBezTo>
                  <a:cubicBezTo>
                    <a:pt x="16025" y="15328"/>
                    <a:pt x="16088" y="15265"/>
                    <a:pt x="16088" y="15202"/>
                  </a:cubicBezTo>
                  <a:lnTo>
                    <a:pt x="16088" y="14663"/>
                  </a:lnTo>
                  <a:cubicBezTo>
                    <a:pt x="16088" y="14600"/>
                    <a:pt x="16025" y="14536"/>
                    <a:pt x="15962" y="14536"/>
                  </a:cubicBezTo>
                  <a:close/>
                  <a:moveTo>
                    <a:pt x="15962" y="16120"/>
                  </a:moveTo>
                  <a:cubicBezTo>
                    <a:pt x="15867" y="16120"/>
                    <a:pt x="15803" y="16183"/>
                    <a:pt x="15803" y="16278"/>
                  </a:cubicBezTo>
                  <a:lnTo>
                    <a:pt x="15803" y="16785"/>
                  </a:lnTo>
                  <a:cubicBezTo>
                    <a:pt x="15803" y="16880"/>
                    <a:pt x="15867" y="16943"/>
                    <a:pt x="15962" y="16943"/>
                  </a:cubicBezTo>
                  <a:cubicBezTo>
                    <a:pt x="16025" y="16943"/>
                    <a:pt x="16088" y="16880"/>
                    <a:pt x="16088" y="16785"/>
                  </a:cubicBezTo>
                  <a:lnTo>
                    <a:pt x="16088" y="16278"/>
                  </a:lnTo>
                  <a:cubicBezTo>
                    <a:pt x="16088" y="16183"/>
                    <a:pt x="16025" y="16120"/>
                    <a:pt x="15962" y="16120"/>
                  </a:cubicBezTo>
                  <a:close/>
                  <a:moveTo>
                    <a:pt x="15962" y="17735"/>
                  </a:moveTo>
                  <a:cubicBezTo>
                    <a:pt x="15867" y="17735"/>
                    <a:pt x="15803" y="17798"/>
                    <a:pt x="15803" y="17862"/>
                  </a:cubicBezTo>
                  <a:lnTo>
                    <a:pt x="15803" y="18400"/>
                  </a:lnTo>
                  <a:cubicBezTo>
                    <a:pt x="15803" y="18463"/>
                    <a:pt x="15867" y="18527"/>
                    <a:pt x="15962" y="18527"/>
                  </a:cubicBezTo>
                  <a:cubicBezTo>
                    <a:pt x="16025" y="18527"/>
                    <a:pt x="16088" y="18463"/>
                    <a:pt x="16088" y="18400"/>
                  </a:cubicBezTo>
                  <a:lnTo>
                    <a:pt x="16088" y="17862"/>
                  </a:lnTo>
                  <a:cubicBezTo>
                    <a:pt x="16088" y="17798"/>
                    <a:pt x="16025" y="17735"/>
                    <a:pt x="15962" y="17735"/>
                  </a:cubicBezTo>
                  <a:close/>
                  <a:moveTo>
                    <a:pt x="15962" y="19318"/>
                  </a:moveTo>
                  <a:cubicBezTo>
                    <a:pt x="15867" y="19318"/>
                    <a:pt x="15803" y="19382"/>
                    <a:pt x="15803" y="19477"/>
                  </a:cubicBezTo>
                  <a:lnTo>
                    <a:pt x="15803" y="19984"/>
                  </a:lnTo>
                  <a:cubicBezTo>
                    <a:pt x="15803" y="20079"/>
                    <a:pt x="15867" y="20142"/>
                    <a:pt x="15962" y="20142"/>
                  </a:cubicBezTo>
                  <a:cubicBezTo>
                    <a:pt x="16025" y="20142"/>
                    <a:pt x="16088" y="20079"/>
                    <a:pt x="16088" y="19984"/>
                  </a:cubicBezTo>
                  <a:lnTo>
                    <a:pt x="16088" y="19477"/>
                  </a:lnTo>
                  <a:cubicBezTo>
                    <a:pt x="16088" y="19382"/>
                    <a:pt x="16025" y="19318"/>
                    <a:pt x="15962" y="19318"/>
                  </a:cubicBezTo>
                  <a:close/>
                  <a:moveTo>
                    <a:pt x="15962" y="20934"/>
                  </a:moveTo>
                  <a:cubicBezTo>
                    <a:pt x="15867" y="20934"/>
                    <a:pt x="15803" y="20997"/>
                    <a:pt x="15803" y="21060"/>
                  </a:cubicBezTo>
                  <a:lnTo>
                    <a:pt x="15803" y="21599"/>
                  </a:lnTo>
                  <a:cubicBezTo>
                    <a:pt x="15803" y="21662"/>
                    <a:pt x="15867" y="21725"/>
                    <a:pt x="15962" y="21725"/>
                  </a:cubicBezTo>
                  <a:cubicBezTo>
                    <a:pt x="16025" y="21725"/>
                    <a:pt x="16088" y="21662"/>
                    <a:pt x="16088" y="21599"/>
                  </a:cubicBezTo>
                  <a:lnTo>
                    <a:pt x="16088" y="21060"/>
                  </a:lnTo>
                  <a:cubicBezTo>
                    <a:pt x="16088" y="20997"/>
                    <a:pt x="16025" y="20934"/>
                    <a:pt x="15962" y="20934"/>
                  </a:cubicBezTo>
                  <a:close/>
                  <a:moveTo>
                    <a:pt x="15962" y="22517"/>
                  </a:moveTo>
                  <a:cubicBezTo>
                    <a:pt x="15867" y="22517"/>
                    <a:pt x="15803" y="22580"/>
                    <a:pt x="15803" y="22644"/>
                  </a:cubicBezTo>
                  <a:lnTo>
                    <a:pt x="15803" y="23182"/>
                  </a:lnTo>
                  <a:cubicBezTo>
                    <a:pt x="15803" y="23245"/>
                    <a:pt x="15867" y="23309"/>
                    <a:pt x="15962" y="23309"/>
                  </a:cubicBezTo>
                  <a:cubicBezTo>
                    <a:pt x="16025" y="23309"/>
                    <a:pt x="16088" y="23245"/>
                    <a:pt x="16088" y="23182"/>
                  </a:cubicBezTo>
                  <a:lnTo>
                    <a:pt x="16088" y="22644"/>
                  </a:lnTo>
                  <a:cubicBezTo>
                    <a:pt x="16088" y="22580"/>
                    <a:pt x="16025" y="22517"/>
                    <a:pt x="15962" y="22517"/>
                  </a:cubicBezTo>
                  <a:close/>
                  <a:moveTo>
                    <a:pt x="15962" y="24132"/>
                  </a:moveTo>
                  <a:cubicBezTo>
                    <a:pt x="15867" y="24132"/>
                    <a:pt x="15803" y="24164"/>
                    <a:pt x="15803" y="24259"/>
                  </a:cubicBezTo>
                  <a:lnTo>
                    <a:pt x="15803" y="24797"/>
                  </a:lnTo>
                  <a:cubicBezTo>
                    <a:pt x="15803" y="24861"/>
                    <a:pt x="15867" y="24924"/>
                    <a:pt x="15962" y="24924"/>
                  </a:cubicBezTo>
                  <a:cubicBezTo>
                    <a:pt x="16025" y="24924"/>
                    <a:pt x="16088" y="24861"/>
                    <a:pt x="16088" y="24797"/>
                  </a:cubicBezTo>
                  <a:lnTo>
                    <a:pt x="16088" y="24259"/>
                  </a:lnTo>
                  <a:cubicBezTo>
                    <a:pt x="16088" y="24164"/>
                    <a:pt x="16025" y="24132"/>
                    <a:pt x="15962" y="24132"/>
                  </a:cubicBezTo>
                  <a:close/>
                  <a:moveTo>
                    <a:pt x="15962" y="25716"/>
                  </a:moveTo>
                  <a:cubicBezTo>
                    <a:pt x="15867" y="25716"/>
                    <a:pt x="15803" y="25779"/>
                    <a:pt x="15803" y="25842"/>
                  </a:cubicBezTo>
                  <a:lnTo>
                    <a:pt x="15803" y="26381"/>
                  </a:lnTo>
                  <a:cubicBezTo>
                    <a:pt x="15803" y="26444"/>
                    <a:pt x="15867" y="26507"/>
                    <a:pt x="15962" y="26507"/>
                  </a:cubicBezTo>
                  <a:cubicBezTo>
                    <a:pt x="16025" y="26507"/>
                    <a:pt x="16088" y="26444"/>
                    <a:pt x="16088" y="26381"/>
                  </a:cubicBezTo>
                  <a:lnTo>
                    <a:pt x="16088" y="25842"/>
                  </a:lnTo>
                  <a:cubicBezTo>
                    <a:pt x="16088" y="25779"/>
                    <a:pt x="16025" y="25716"/>
                    <a:pt x="15962" y="25716"/>
                  </a:cubicBezTo>
                  <a:close/>
                  <a:moveTo>
                    <a:pt x="15962" y="27299"/>
                  </a:moveTo>
                  <a:cubicBezTo>
                    <a:pt x="15867" y="27299"/>
                    <a:pt x="15803" y="27362"/>
                    <a:pt x="15803" y="27457"/>
                  </a:cubicBezTo>
                  <a:lnTo>
                    <a:pt x="15803" y="27964"/>
                  </a:lnTo>
                  <a:cubicBezTo>
                    <a:pt x="15803" y="28059"/>
                    <a:pt x="15867" y="28122"/>
                    <a:pt x="15962" y="28122"/>
                  </a:cubicBezTo>
                  <a:cubicBezTo>
                    <a:pt x="16025" y="28122"/>
                    <a:pt x="16088" y="28059"/>
                    <a:pt x="16088" y="27964"/>
                  </a:cubicBezTo>
                  <a:lnTo>
                    <a:pt x="16088" y="27457"/>
                  </a:lnTo>
                  <a:cubicBezTo>
                    <a:pt x="16088" y="27362"/>
                    <a:pt x="16025" y="27299"/>
                    <a:pt x="15962" y="27299"/>
                  </a:cubicBezTo>
                  <a:close/>
                  <a:moveTo>
                    <a:pt x="15962" y="28914"/>
                  </a:moveTo>
                  <a:cubicBezTo>
                    <a:pt x="15867" y="28914"/>
                    <a:pt x="15803" y="28977"/>
                    <a:pt x="15803" y="29041"/>
                  </a:cubicBezTo>
                  <a:lnTo>
                    <a:pt x="15803" y="29579"/>
                  </a:lnTo>
                  <a:cubicBezTo>
                    <a:pt x="15803" y="29643"/>
                    <a:pt x="15867" y="29706"/>
                    <a:pt x="15962" y="29706"/>
                  </a:cubicBezTo>
                  <a:cubicBezTo>
                    <a:pt x="16025" y="29706"/>
                    <a:pt x="16088" y="29643"/>
                    <a:pt x="16088" y="29579"/>
                  </a:cubicBezTo>
                  <a:lnTo>
                    <a:pt x="16088" y="29041"/>
                  </a:lnTo>
                  <a:cubicBezTo>
                    <a:pt x="16088" y="28977"/>
                    <a:pt x="16025" y="28914"/>
                    <a:pt x="15962" y="28914"/>
                  </a:cubicBezTo>
                  <a:close/>
                  <a:moveTo>
                    <a:pt x="15962" y="30498"/>
                  </a:moveTo>
                  <a:cubicBezTo>
                    <a:pt x="15867" y="30498"/>
                    <a:pt x="15803" y="30561"/>
                    <a:pt x="15803" y="30624"/>
                  </a:cubicBezTo>
                  <a:lnTo>
                    <a:pt x="15803" y="31163"/>
                  </a:lnTo>
                  <a:cubicBezTo>
                    <a:pt x="15803" y="31258"/>
                    <a:pt x="15867" y="31289"/>
                    <a:pt x="15962" y="31289"/>
                  </a:cubicBezTo>
                  <a:cubicBezTo>
                    <a:pt x="16025" y="31289"/>
                    <a:pt x="16088" y="31258"/>
                    <a:pt x="16088" y="31163"/>
                  </a:cubicBezTo>
                  <a:lnTo>
                    <a:pt x="16088" y="30624"/>
                  </a:lnTo>
                  <a:cubicBezTo>
                    <a:pt x="16088" y="30561"/>
                    <a:pt x="16025" y="30498"/>
                    <a:pt x="15962" y="30498"/>
                  </a:cubicBezTo>
                  <a:close/>
                  <a:moveTo>
                    <a:pt x="15962" y="32113"/>
                  </a:moveTo>
                  <a:cubicBezTo>
                    <a:pt x="15867" y="32113"/>
                    <a:pt x="15803" y="32144"/>
                    <a:pt x="15803" y="32239"/>
                  </a:cubicBezTo>
                  <a:lnTo>
                    <a:pt x="15803" y="32778"/>
                  </a:lnTo>
                  <a:cubicBezTo>
                    <a:pt x="15803" y="32841"/>
                    <a:pt x="15867" y="32904"/>
                    <a:pt x="15962" y="32904"/>
                  </a:cubicBezTo>
                  <a:cubicBezTo>
                    <a:pt x="16025" y="32904"/>
                    <a:pt x="16088" y="32841"/>
                    <a:pt x="16088" y="32778"/>
                  </a:cubicBezTo>
                  <a:lnTo>
                    <a:pt x="16088" y="32239"/>
                  </a:lnTo>
                  <a:cubicBezTo>
                    <a:pt x="16088" y="32144"/>
                    <a:pt x="16025" y="32113"/>
                    <a:pt x="15962" y="32113"/>
                  </a:cubicBezTo>
                  <a:close/>
                  <a:moveTo>
                    <a:pt x="15962" y="33696"/>
                  </a:moveTo>
                  <a:cubicBezTo>
                    <a:pt x="15867" y="33696"/>
                    <a:pt x="15803" y="33759"/>
                    <a:pt x="15803" y="33823"/>
                  </a:cubicBezTo>
                  <a:lnTo>
                    <a:pt x="15803" y="34361"/>
                  </a:lnTo>
                  <a:cubicBezTo>
                    <a:pt x="15803" y="34425"/>
                    <a:pt x="15867" y="34488"/>
                    <a:pt x="15962" y="34488"/>
                  </a:cubicBezTo>
                  <a:cubicBezTo>
                    <a:pt x="16025" y="34488"/>
                    <a:pt x="16088" y="34425"/>
                    <a:pt x="16088" y="34361"/>
                  </a:cubicBezTo>
                  <a:lnTo>
                    <a:pt x="16088" y="33823"/>
                  </a:lnTo>
                  <a:cubicBezTo>
                    <a:pt x="16088" y="33759"/>
                    <a:pt x="16025" y="33696"/>
                    <a:pt x="15962" y="33696"/>
                  </a:cubicBezTo>
                  <a:close/>
                  <a:moveTo>
                    <a:pt x="15962" y="35280"/>
                  </a:moveTo>
                  <a:cubicBezTo>
                    <a:pt x="15867" y="35280"/>
                    <a:pt x="15803" y="35343"/>
                    <a:pt x="15803" y="35438"/>
                  </a:cubicBezTo>
                  <a:lnTo>
                    <a:pt x="15803" y="35945"/>
                  </a:lnTo>
                  <a:cubicBezTo>
                    <a:pt x="15803" y="36040"/>
                    <a:pt x="15867" y="36103"/>
                    <a:pt x="15962" y="36103"/>
                  </a:cubicBezTo>
                  <a:cubicBezTo>
                    <a:pt x="16025" y="36103"/>
                    <a:pt x="16088" y="36040"/>
                    <a:pt x="16088" y="35945"/>
                  </a:cubicBezTo>
                  <a:lnTo>
                    <a:pt x="16088" y="35438"/>
                  </a:lnTo>
                  <a:cubicBezTo>
                    <a:pt x="16088" y="35343"/>
                    <a:pt x="16025" y="35280"/>
                    <a:pt x="15962" y="35280"/>
                  </a:cubicBezTo>
                  <a:close/>
                  <a:moveTo>
                    <a:pt x="15962" y="36895"/>
                  </a:moveTo>
                  <a:cubicBezTo>
                    <a:pt x="15867" y="36895"/>
                    <a:pt x="15803" y="36958"/>
                    <a:pt x="15803" y="37021"/>
                  </a:cubicBezTo>
                  <a:lnTo>
                    <a:pt x="15803" y="37560"/>
                  </a:lnTo>
                  <a:cubicBezTo>
                    <a:pt x="15803" y="37623"/>
                    <a:pt x="15867" y="37686"/>
                    <a:pt x="15962" y="37686"/>
                  </a:cubicBezTo>
                  <a:cubicBezTo>
                    <a:pt x="16025" y="37686"/>
                    <a:pt x="16088" y="37623"/>
                    <a:pt x="16088" y="37560"/>
                  </a:cubicBezTo>
                  <a:lnTo>
                    <a:pt x="16088" y="37021"/>
                  </a:lnTo>
                  <a:cubicBezTo>
                    <a:pt x="16088" y="36958"/>
                    <a:pt x="16025" y="36895"/>
                    <a:pt x="15962" y="36895"/>
                  </a:cubicBezTo>
                  <a:close/>
                  <a:moveTo>
                    <a:pt x="15962" y="38478"/>
                  </a:moveTo>
                  <a:cubicBezTo>
                    <a:pt x="15867" y="38478"/>
                    <a:pt x="15803" y="38542"/>
                    <a:pt x="15803" y="38637"/>
                  </a:cubicBezTo>
                  <a:lnTo>
                    <a:pt x="15803" y="39143"/>
                  </a:lnTo>
                  <a:cubicBezTo>
                    <a:pt x="15803" y="39238"/>
                    <a:pt x="15867" y="39302"/>
                    <a:pt x="15962" y="39302"/>
                  </a:cubicBezTo>
                  <a:cubicBezTo>
                    <a:pt x="16025" y="39302"/>
                    <a:pt x="16088" y="39238"/>
                    <a:pt x="16088" y="39143"/>
                  </a:cubicBezTo>
                  <a:lnTo>
                    <a:pt x="16088" y="38637"/>
                  </a:lnTo>
                  <a:cubicBezTo>
                    <a:pt x="16088" y="38542"/>
                    <a:pt x="16025" y="38478"/>
                    <a:pt x="15962" y="38478"/>
                  </a:cubicBezTo>
                  <a:close/>
                  <a:moveTo>
                    <a:pt x="15962" y="40093"/>
                  </a:moveTo>
                  <a:cubicBezTo>
                    <a:pt x="15867" y="40093"/>
                    <a:pt x="15803" y="40157"/>
                    <a:pt x="15803" y="40220"/>
                  </a:cubicBezTo>
                  <a:lnTo>
                    <a:pt x="15803" y="40758"/>
                  </a:lnTo>
                  <a:cubicBezTo>
                    <a:pt x="15803" y="40822"/>
                    <a:pt x="15867" y="40885"/>
                    <a:pt x="15962" y="40885"/>
                  </a:cubicBezTo>
                  <a:cubicBezTo>
                    <a:pt x="16025" y="40885"/>
                    <a:pt x="16088" y="40822"/>
                    <a:pt x="16088" y="40758"/>
                  </a:cubicBezTo>
                  <a:lnTo>
                    <a:pt x="16088" y="40220"/>
                  </a:lnTo>
                  <a:cubicBezTo>
                    <a:pt x="16088" y="40157"/>
                    <a:pt x="16025" y="40093"/>
                    <a:pt x="15962" y="40093"/>
                  </a:cubicBezTo>
                  <a:close/>
                  <a:moveTo>
                    <a:pt x="15962" y="41677"/>
                  </a:moveTo>
                  <a:cubicBezTo>
                    <a:pt x="15867" y="41677"/>
                    <a:pt x="15803" y="41740"/>
                    <a:pt x="15803" y="41803"/>
                  </a:cubicBezTo>
                  <a:lnTo>
                    <a:pt x="15803" y="42342"/>
                  </a:lnTo>
                  <a:cubicBezTo>
                    <a:pt x="15803" y="42405"/>
                    <a:pt x="15867" y="42468"/>
                    <a:pt x="15962" y="42468"/>
                  </a:cubicBezTo>
                  <a:cubicBezTo>
                    <a:pt x="16025" y="42468"/>
                    <a:pt x="16088" y="42405"/>
                    <a:pt x="16088" y="42342"/>
                  </a:cubicBezTo>
                  <a:lnTo>
                    <a:pt x="16088" y="41803"/>
                  </a:lnTo>
                  <a:cubicBezTo>
                    <a:pt x="16088" y="41740"/>
                    <a:pt x="16025" y="41677"/>
                    <a:pt x="15962" y="41677"/>
                  </a:cubicBezTo>
                  <a:close/>
                  <a:moveTo>
                    <a:pt x="15962" y="43292"/>
                  </a:moveTo>
                  <a:cubicBezTo>
                    <a:pt x="15867" y="43292"/>
                    <a:pt x="15803" y="43324"/>
                    <a:pt x="15803" y="43419"/>
                  </a:cubicBezTo>
                  <a:lnTo>
                    <a:pt x="15803" y="43957"/>
                  </a:lnTo>
                  <a:cubicBezTo>
                    <a:pt x="15803" y="44020"/>
                    <a:pt x="15867" y="44084"/>
                    <a:pt x="15962" y="44084"/>
                  </a:cubicBezTo>
                  <a:cubicBezTo>
                    <a:pt x="16025" y="44084"/>
                    <a:pt x="16088" y="44020"/>
                    <a:pt x="16088" y="43957"/>
                  </a:cubicBezTo>
                  <a:lnTo>
                    <a:pt x="16088" y="43419"/>
                  </a:lnTo>
                  <a:cubicBezTo>
                    <a:pt x="16088" y="43324"/>
                    <a:pt x="16025" y="43292"/>
                    <a:pt x="15962" y="43292"/>
                  </a:cubicBezTo>
                  <a:close/>
                  <a:moveTo>
                    <a:pt x="15962" y="44875"/>
                  </a:moveTo>
                  <a:cubicBezTo>
                    <a:pt x="15867" y="44875"/>
                    <a:pt x="15803" y="44939"/>
                    <a:pt x="15803" y="45002"/>
                  </a:cubicBezTo>
                  <a:lnTo>
                    <a:pt x="15803" y="45540"/>
                  </a:lnTo>
                  <a:cubicBezTo>
                    <a:pt x="15803" y="45604"/>
                    <a:pt x="15867" y="45667"/>
                    <a:pt x="15962" y="45667"/>
                  </a:cubicBezTo>
                  <a:cubicBezTo>
                    <a:pt x="16025" y="45667"/>
                    <a:pt x="16088" y="45604"/>
                    <a:pt x="16088" y="45540"/>
                  </a:cubicBezTo>
                  <a:lnTo>
                    <a:pt x="16088" y="45002"/>
                  </a:lnTo>
                  <a:cubicBezTo>
                    <a:pt x="16088" y="44939"/>
                    <a:pt x="16025" y="44875"/>
                    <a:pt x="15962" y="44875"/>
                  </a:cubicBezTo>
                  <a:close/>
                  <a:moveTo>
                    <a:pt x="15962" y="46459"/>
                  </a:moveTo>
                  <a:cubicBezTo>
                    <a:pt x="15867" y="46459"/>
                    <a:pt x="15803" y="46522"/>
                    <a:pt x="15803" y="46617"/>
                  </a:cubicBezTo>
                  <a:lnTo>
                    <a:pt x="15803" y="47124"/>
                  </a:lnTo>
                  <a:cubicBezTo>
                    <a:pt x="15803" y="47219"/>
                    <a:pt x="15867" y="47250"/>
                    <a:pt x="15962" y="47250"/>
                  </a:cubicBezTo>
                  <a:cubicBezTo>
                    <a:pt x="16025" y="47250"/>
                    <a:pt x="16088" y="47219"/>
                    <a:pt x="16088" y="47124"/>
                  </a:cubicBezTo>
                  <a:lnTo>
                    <a:pt x="16088" y="46617"/>
                  </a:lnTo>
                  <a:cubicBezTo>
                    <a:pt x="16088" y="46522"/>
                    <a:pt x="16025" y="46459"/>
                    <a:pt x="15962" y="46459"/>
                  </a:cubicBezTo>
                  <a:close/>
                  <a:moveTo>
                    <a:pt x="15962" y="48074"/>
                  </a:moveTo>
                  <a:cubicBezTo>
                    <a:pt x="15867" y="48074"/>
                    <a:pt x="15803" y="48137"/>
                    <a:pt x="15803" y="48201"/>
                  </a:cubicBezTo>
                  <a:lnTo>
                    <a:pt x="15803" y="48739"/>
                  </a:lnTo>
                  <a:cubicBezTo>
                    <a:pt x="15803" y="48802"/>
                    <a:pt x="15867" y="48866"/>
                    <a:pt x="15962" y="48866"/>
                  </a:cubicBezTo>
                  <a:cubicBezTo>
                    <a:pt x="16025" y="48866"/>
                    <a:pt x="16088" y="48802"/>
                    <a:pt x="16088" y="48739"/>
                  </a:cubicBezTo>
                  <a:lnTo>
                    <a:pt x="16088" y="48201"/>
                  </a:lnTo>
                  <a:cubicBezTo>
                    <a:pt x="16088" y="48137"/>
                    <a:pt x="16025" y="48074"/>
                    <a:pt x="15962" y="48074"/>
                  </a:cubicBezTo>
                  <a:close/>
                  <a:moveTo>
                    <a:pt x="15962" y="49657"/>
                  </a:moveTo>
                  <a:cubicBezTo>
                    <a:pt x="15867" y="49657"/>
                    <a:pt x="15803" y="49721"/>
                    <a:pt x="15803" y="49784"/>
                  </a:cubicBezTo>
                  <a:lnTo>
                    <a:pt x="15803" y="50322"/>
                  </a:lnTo>
                  <a:cubicBezTo>
                    <a:pt x="15803" y="50417"/>
                    <a:pt x="15867" y="50449"/>
                    <a:pt x="15962" y="50449"/>
                  </a:cubicBezTo>
                  <a:cubicBezTo>
                    <a:pt x="16025" y="50449"/>
                    <a:pt x="16088" y="50417"/>
                    <a:pt x="16088" y="50322"/>
                  </a:cubicBezTo>
                  <a:lnTo>
                    <a:pt x="16088" y="49784"/>
                  </a:lnTo>
                  <a:cubicBezTo>
                    <a:pt x="16088" y="49721"/>
                    <a:pt x="16025" y="49657"/>
                    <a:pt x="15962" y="49657"/>
                  </a:cubicBezTo>
                  <a:close/>
                  <a:moveTo>
                    <a:pt x="15962" y="51272"/>
                  </a:moveTo>
                  <a:cubicBezTo>
                    <a:pt x="15867" y="51272"/>
                    <a:pt x="15803" y="51304"/>
                    <a:pt x="15803" y="51399"/>
                  </a:cubicBezTo>
                  <a:lnTo>
                    <a:pt x="15803" y="51937"/>
                  </a:lnTo>
                  <a:cubicBezTo>
                    <a:pt x="15803" y="52001"/>
                    <a:pt x="15867" y="52064"/>
                    <a:pt x="15962" y="52064"/>
                  </a:cubicBezTo>
                  <a:cubicBezTo>
                    <a:pt x="16025" y="52064"/>
                    <a:pt x="16088" y="52001"/>
                    <a:pt x="16088" y="51937"/>
                  </a:cubicBezTo>
                  <a:lnTo>
                    <a:pt x="16088" y="51399"/>
                  </a:lnTo>
                  <a:cubicBezTo>
                    <a:pt x="16088" y="51304"/>
                    <a:pt x="16025" y="51272"/>
                    <a:pt x="15962" y="51272"/>
                  </a:cubicBezTo>
                  <a:close/>
                  <a:moveTo>
                    <a:pt x="15962" y="52856"/>
                  </a:moveTo>
                  <a:cubicBezTo>
                    <a:pt x="15867" y="52856"/>
                    <a:pt x="15803" y="52919"/>
                    <a:pt x="15803" y="52983"/>
                  </a:cubicBezTo>
                  <a:lnTo>
                    <a:pt x="15803" y="53521"/>
                  </a:lnTo>
                  <a:cubicBezTo>
                    <a:pt x="15803" y="53584"/>
                    <a:pt x="15867" y="53648"/>
                    <a:pt x="15962" y="53648"/>
                  </a:cubicBezTo>
                  <a:cubicBezTo>
                    <a:pt x="16025" y="53648"/>
                    <a:pt x="16088" y="53584"/>
                    <a:pt x="16088" y="53521"/>
                  </a:cubicBezTo>
                  <a:lnTo>
                    <a:pt x="16088" y="52983"/>
                  </a:lnTo>
                  <a:cubicBezTo>
                    <a:pt x="16088" y="52919"/>
                    <a:pt x="16025" y="52856"/>
                    <a:pt x="15962" y="52856"/>
                  </a:cubicBezTo>
                  <a:close/>
                  <a:moveTo>
                    <a:pt x="15962" y="54439"/>
                  </a:moveTo>
                  <a:cubicBezTo>
                    <a:pt x="15867" y="54439"/>
                    <a:pt x="15803" y="54503"/>
                    <a:pt x="15803" y="54598"/>
                  </a:cubicBezTo>
                  <a:lnTo>
                    <a:pt x="15803" y="55104"/>
                  </a:lnTo>
                  <a:cubicBezTo>
                    <a:pt x="15803" y="55199"/>
                    <a:pt x="15867" y="55263"/>
                    <a:pt x="15962" y="55263"/>
                  </a:cubicBezTo>
                  <a:cubicBezTo>
                    <a:pt x="16025" y="55263"/>
                    <a:pt x="16088" y="55199"/>
                    <a:pt x="16088" y="55104"/>
                  </a:cubicBezTo>
                  <a:lnTo>
                    <a:pt x="16088" y="54598"/>
                  </a:lnTo>
                  <a:cubicBezTo>
                    <a:pt x="16088" y="54503"/>
                    <a:pt x="16025" y="54439"/>
                    <a:pt x="15962" y="54439"/>
                  </a:cubicBezTo>
                  <a:close/>
                  <a:moveTo>
                    <a:pt x="15962" y="56054"/>
                  </a:moveTo>
                  <a:cubicBezTo>
                    <a:pt x="15867" y="56054"/>
                    <a:pt x="15803" y="56118"/>
                    <a:pt x="15803" y="56181"/>
                  </a:cubicBezTo>
                  <a:lnTo>
                    <a:pt x="15803" y="56719"/>
                  </a:lnTo>
                  <a:cubicBezTo>
                    <a:pt x="15803" y="56783"/>
                    <a:pt x="15867" y="56846"/>
                    <a:pt x="15962" y="56846"/>
                  </a:cubicBezTo>
                  <a:cubicBezTo>
                    <a:pt x="16025" y="56846"/>
                    <a:pt x="16088" y="56783"/>
                    <a:pt x="16088" y="56719"/>
                  </a:cubicBezTo>
                  <a:lnTo>
                    <a:pt x="16088" y="56181"/>
                  </a:lnTo>
                  <a:cubicBezTo>
                    <a:pt x="16088" y="56118"/>
                    <a:pt x="16025" y="56054"/>
                    <a:pt x="15962" y="56054"/>
                  </a:cubicBezTo>
                  <a:close/>
                  <a:moveTo>
                    <a:pt x="15962" y="57638"/>
                  </a:moveTo>
                  <a:cubicBezTo>
                    <a:pt x="15867" y="57638"/>
                    <a:pt x="15803" y="57701"/>
                    <a:pt x="15803" y="57796"/>
                  </a:cubicBezTo>
                  <a:lnTo>
                    <a:pt x="15803" y="58303"/>
                  </a:lnTo>
                  <a:cubicBezTo>
                    <a:pt x="15803" y="58398"/>
                    <a:pt x="15867" y="58461"/>
                    <a:pt x="15962" y="58461"/>
                  </a:cubicBezTo>
                  <a:cubicBezTo>
                    <a:pt x="16025" y="58461"/>
                    <a:pt x="16088" y="58398"/>
                    <a:pt x="16088" y="58303"/>
                  </a:cubicBezTo>
                  <a:lnTo>
                    <a:pt x="16088" y="57796"/>
                  </a:lnTo>
                  <a:cubicBezTo>
                    <a:pt x="16088" y="57701"/>
                    <a:pt x="16025" y="57638"/>
                    <a:pt x="15962" y="57638"/>
                  </a:cubicBezTo>
                  <a:close/>
                  <a:moveTo>
                    <a:pt x="15962" y="59253"/>
                  </a:moveTo>
                  <a:cubicBezTo>
                    <a:pt x="15867" y="59253"/>
                    <a:pt x="15803" y="59285"/>
                    <a:pt x="15803" y="59380"/>
                  </a:cubicBezTo>
                  <a:lnTo>
                    <a:pt x="15803" y="59823"/>
                  </a:lnTo>
                  <a:cubicBezTo>
                    <a:pt x="15803" y="59886"/>
                    <a:pt x="15867" y="59950"/>
                    <a:pt x="15962" y="59950"/>
                  </a:cubicBezTo>
                  <a:lnTo>
                    <a:pt x="16025" y="59950"/>
                  </a:lnTo>
                  <a:cubicBezTo>
                    <a:pt x="16120" y="59950"/>
                    <a:pt x="16183" y="59886"/>
                    <a:pt x="16183" y="59823"/>
                  </a:cubicBezTo>
                  <a:cubicBezTo>
                    <a:pt x="16183" y="59760"/>
                    <a:pt x="16152" y="59728"/>
                    <a:pt x="16088" y="59696"/>
                  </a:cubicBezTo>
                  <a:lnTo>
                    <a:pt x="16088" y="59380"/>
                  </a:lnTo>
                  <a:cubicBezTo>
                    <a:pt x="16088" y="59285"/>
                    <a:pt x="16025" y="59253"/>
                    <a:pt x="15962" y="59253"/>
                  </a:cubicBezTo>
                  <a:close/>
                  <a:moveTo>
                    <a:pt x="17102" y="59696"/>
                  </a:moveTo>
                  <a:cubicBezTo>
                    <a:pt x="17039" y="59696"/>
                    <a:pt x="16975" y="59760"/>
                    <a:pt x="16975" y="59823"/>
                  </a:cubicBezTo>
                  <a:cubicBezTo>
                    <a:pt x="16975" y="59886"/>
                    <a:pt x="17039" y="59950"/>
                    <a:pt x="17102" y="59950"/>
                  </a:cubicBezTo>
                  <a:lnTo>
                    <a:pt x="17640" y="59950"/>
                  </a:lnTo>
                  <a:cubicBezTo>
                    <a:pt x="17704" y="59950"/>
                    <a:pt x="17767" y="59886"/>
                    <a:pt x="17767" y="59823"/>
                  </a:cubicBezTo>
                  <a:cubicBezTo>
                    <a:pt x="17767" y="59760"/>
                    <a:pt x="17704" y="59696"/>
                    <a:pt x="17640" y="59696"/>
                  </a:cubicBezTo>
                  <a:close/>
                  <a:moveTo>
                    <a:pt x="18685" y="59696"/>
                  </a:moveTo>
                  <a:cubicBezTo>
                    <a:pt x="18622" y="59696"/>
                    <a:pt x="18559" y="59760"/>
                    <a:pt x="18559" y="59823"/>
                  </a:cubicBezTo>
                  <a:cubicBezTo>
                    <a:pt x="18559" y="59886"/>
                    <a:pt x="18622" y="59950"/>
                    <a:pt x="18685" y="59950"/>
                  </a:cubicBezTo>
                  <a:lnTo>
                    <a:pt x="19224" y="59950"/>
                  </a:lnTo>
                  <a:cubicBezTo>
                    <a:pt x="19319" y="59950"/>
                    <a:pt x="19382" y="59886"/>
                    <a:pt x="19382" y="59823"/>
                  </a:cubicBezTo>
                  <a:cubicBezTo>
                    <a:pt x="19382" y="59760"/>
                    <a:pt x="19319" y="59696"/>
                    <a:pt x="19224" y="59696"/>
                  </a:cubicBezTo>
                  <a:close/>
                  <a:moveTo>
                    <a:pt x="20300" y="59696"/>
                  </a:moveTo>
                  <a:cubicBezTo>
                    <a:pt x="20205" y="59696"/>
                    <a:pt x="20174" y="59760"/>
                    <a:pt x="20174" y="59823"/>
                  </a:cubicBezTo>
                  <a:cubicBezTo>
                    <a:pt x="20174" y="59886"/>
                    <a:pt x="20205" y="59950"/>
                    <a:pt x="20300" y="59950"/>
                  </a:cubicBezTo>
                  <a:lnTo>
                    <a:pt x="20839" y="59950"/>
                  </a:lnTo>
                  <a:cubicBezTo>
                    <a:pt x="20902" y="59950"/>
                    <a:pt x="20965" y="59886"/>
                    <a:pt x="20965" y="59823"/>
                  </a:cubicBezTo>
                  <a:cubicBezTo>
                    <a:pt x="20965" y="59760"/>
                    <a:pt x="20902" y="59696"/>
                    <a:pt x="20839" y="59696"/>
                  </a:cubicBezTo>
                  <a:close/>
                  <a:moveTo>
                    <a:pt x="21884" y="59696"/>
                  </a:moveTo>
                  <a:cubicBezTo>
                    <a:pt x="21821" y="59696"/>
                    <a:pt x="21757" y="59760"/>
                    <a:pt x="21757" y="59823"/>
                  </a:cubicBezTo>
                  <a:cubicBezTo>
                    <a:pt x="21757" y="59886"/>
                    <a:pt x="21821" y="59950"/>
                    <a:pt x="21884" y="59950"/>
                  </a:cubicBezTo>
                  <a:lnTo>
                    <a:pt x="22422" y="59950"/>
                  </a:lnTo>
                  <a:cubicBezTo>
                    <a:pt x="22486" y="59950"/>
                    <a:pt x="22549" y="59886"/>
                    <a:pt x="22549" y="59823"/>
                  </a:cubicBezTo>
                  <a:cubicBezTo>
                    <a:pt x="22549" y="59760"/>
                    <a:pt x="22517" y="59696"/>
                    <a:pt x="22422" y="59696"/>
                  </a:cubicBezTo>
                  <a:close/>
                  <a:moveTo>
                    <a:pt x="23499" y="59696"/>
                  </a:moveTo>
                  <a:cubicBezTo>
                    <a:pt x="23404" y="59696"/>
                    <a:pt x="23372" y="59760"/>
                    <a:pt x="23372" y="59823"/>
                  </a:cubicBezTo>
                  <a:cubicBezTo>
                    <a:pt x="23372" y="59886"/>
                    <a:pt x="23404" y="59950"/>
                    <a:pt x="23499" y="59950"/>
                  </a:cubicBezTo>
                  <a:lnTo>
                    <a:pt x="24037" y="59950"/>
                  </a:lnTo>
                  <a:cubicBezTo>
                    <a:pt x="24101" y="59950"/>
                    <a:pt x="24164" y="59886"/>
                    <a:pt x="24164" y="59823"/>
                  </a:cubicBezTo>
                  <a:cubicBezTo>
                    <a:pt x="24164" y="59760"/>
                    <a:pt x="24101" y="59696"/>
                    <a:pt x="24037" y="59696"/>
                  </a:cubicBezTo>
                  <a:close/>
                  <a:moveTo>
                    <a:pt x="25082" y="59696"/>
                  </a:moveTo>
                  <a:cubicBezTo>
                    <a:pt x="25019" y="59696"/>
                    <a:pt x="24956" y="59760"/>
                    <a:pt x="24956" y="59823"/>
                  </a:cubicBezTo>
                  <a:cubicBezTo>
                    <a:pt x="24956" y="59886"/>
                    <a:pt x="25019" y="59950"/>
                    <a:pt x="25082" y="59950"/>
                  </a:cubicBezTo>
                  <a:lnTo>
                    <a:pt x="25621" y="59950"/>
                  </a:lnTo>
                  <a:cubicBezTo>
                    <a:pt x="25684" y="59950"/>
                    <a:pt x="25747" y="59886"/>
                    <a:pt x="25747" y="59823"/>
                  </a:cubicBezTo>
                  <a:cubicBezTo>
                    <a:pt x="25747" y="59760"/>
                    <a:pt x="25684" y="59696"/>
                    <a:pt x="25621" y="59696"/>
                  </a:cubicBezTo>
                  <a:close/>
                  <a:moveTo>
                    <a:pt x="26698" y="59696"/>
                  </a:moveTo>
                  <a:cubicBezTo>
                    <a:pt x="26603" y="59696"/>
                    <a:pt x="26539" y="59760"/>
                    <a:pt x="26539" y="59823"/>
                  </a:cubicBezTo>
                  <a:cubicBezTo>
                    <a:pt x="26539" y="59886"/>
                    <a:pt x="26603" y="59950"/>
                    <a:pt x="26698" y="59950"/>
                  </a:cubicBezTo>
                  <a:lnTo>
                    <a:pt x="27204" y="59950"/>
                  </a:lnTo>
                  <a:cubicBezTo>
                    <a:pt x="27299" y="59950"/>
                    <a:pt x="27363" y="59886"/>
                    <a:pt x="27363" y="59823"/>
                  </a:cubicBezTo>
                  <a:cubicBezTo>
                    <a:pt x="27363" y="59760"/>
                    <a:pt x="27299" y="59696"/>
                    <a:pt x="27204" y="59696"/>
                  </a:cubicBezTo>
                  <a:close/>
                  <a:moveTo>
                    <a:pt x="28281" y="59696"/>
                  </a:moveTo>
                  <a:cubicBezTo>
                    <a:pt x="28218" y="59696"/>
                    <a:pt x="28154" y="59760"/>
                    <a:pt x="28154" y="59823"/>
                  </a:cubicBezTo>
                  <a:cubicBezTo>
                    <a:pt x="28154" y="59886"/>
                    <a:pt x="28218" y="59950"/>
                    <a:pt x="28281" y="59950"/>
                  </a:cubicBezTo>
                  <a:lnTo>
                    <a:pt x="28819" y="59950"/>
                  </a:lnTo>
                  <a:cubicBezTo>
                    <a:pt x="28883" y="59950"/>
                    <a:pt x="28946" y="59886"/>
                    <a:pt x="28946" y="59823"/>
                  </a:cubicBezTo>
                  <a:cubicBezTo>
                    <a:pt x="28946" y="59760"/>
                    <a:pt x="28883" y="59696"/>
                    <a:pt x="28819" y="59696"/>
                  </a:cubicBezTo>
                  <a:close/>
                  <a:moveTo>
                    <a:pt x="29864" y="59696"/>
                  </a:moveTo>
                  <a:cubicBezTo>
                    <a:pt x="29801" y="59696"/>
                    <a:pt x="29738" y="59760"/>
                    <a:pt x="29738" y="59823"/>
                  </a:cubicBezTo>
                  <a:cubicBezTo>
                    <a:pt x="29738" y="59886"/>
                    <a:pt x="29801" y="59950"/>
                    <a:pt x="29864" y="59950"/>
                  </a:cubicBezTo>
                  <a:lnTo>
                    <a:pt x="30403" y="59950"/>
                  </a:lnTo>
                  <a:cubicBezTo>
                    <a:pt x="30498" y="59950"/>
                    <a:pt x="30530" y="59886"/>
                    <a:pt x="30530" y="59823"/>
                  </a:cubicBezTo>
                  <a:cubicBezTo>
                    <a:pt x="30530" y="59760"/>
                    <a:pt x="30498" y="59696"/>
                    <a:pt x="30403" y="59696"/>
                  </a:cubicBezTo>
                  <a:close/>
                  <a:moveTo>
                    <a:pt x="31480" y="59696"/>
                  </a:moveTo>
                  <a:cubicBezTo>
                    <a:pt x="31416" y="59696"/>
                    <a:pt x="31353" y="59760"/>
                    <a:pt x="31353" y="59823"/>
                  </a:cubicBezTo>
                  <a:cubicBezTo>
                    <a:pt x="31353" y="59886"/>
                    <a:pt x="31416" y="59950"/>
                    <a:pt x="31480" y="59950"/>
                  </a:cubicBezTo>
                  <a:lnTo>
                    <a:pt x="32018" y="59950"/>
                  </a:lnTo>
                  <a:cubicBezTo>
                    <a:pt x="32081" y="59950"/>
                    <a:pt x="32145" y="59886"/>
                    <a:pt x="32145" y="59823"/>
                  </a:cubicBezTo>
                  <a:cubicBezTo>
                    <a:pt x="32145" y="59760"/>
                    <a:pt x="32081" y="59696"/>
                    <a:pt x="32018" y="59696"/>
                  </a:cubicBezTo>
                  <a:close/>
                  <a:moveTo>
                    <a:pt x="33063" y="59696"/>
                  </a:moveTo>
                  <a:cubicBezTo>
                    <a:pt x="33000" y="59696"/>
                    <a:pt x="32936" y="59760"/>
                    <a:pt x="32936" y="59823"/>
                  </a:cubicBezTo>
                  <a:cubicBezTo>
                    <a:pt x="32936" y="59886"/>
                    <a:pt x="33000" y="59950"/>
                    <a:pt x="33063" y="59950"/>
                  </a:cubicBezTo>
                  <a:lnTo>
                    <a:pt x="33601" y="59950"/>
                  </a:lnTo>
                  <a:cubicBezTo>
                    <a:pt x="33665" y="59950"/>
                    <a:pt x="33728" y="59886"/>
                    <a:pt x="33728" y="59823"/>
                  </a:cubicBezTo>
                  <a:cubicBezTo>
                    <a:pt x="33728" y="59760"/>
                    <a:pt x="33665" y="59696"/>
                    <a:pt x="33601" y="59696"/>
                  </a:cubicBezTo>
                  <a:close/>
                  <a:moveTo>
                    <a:pt x="34678" y="59696"/>
                  </a:moveTo>
                  <a:cubicBezTo>
                    <a:pt x="34583" y="59696"/>
                    <a:pt x="34520" y="59760"/>
                    <a:pt x="34520" y="59823"/>
                  </a:cubicBezTo>
                  <a:cubicBezTo>
                    <a:pt x="34520" y="59886"/>
                    <a:pt x="34583" y="59950"/>
                    <a:pt x="34678" y="59950"/>
                  </a:cubicBezTo>
                  <a:lnTo>
                    <a:pt x="34995" y="59950"/>
                  </a:lnTo>
                  <a:cubicBezTo>
                    <a:pt x="35090" y="59950"/>
                    <a:pt x="35153" y="59886"/>
                    <a:pt x="35153" y="59823"/>
                  </a:cubicBezTo>
                  <a:cubicBezTo>
                    <a:pt x="35153" y="59760"/>
                    <a:pt x="35090" y="59696"/>
                    <a:pt x="34995" y="59696"/>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9"/>
            <p:cNvSpPr/>
            <p:nvPr/>
          </p:nvSpPr>
          <p:spPr>
            <a:xfrm>
              <a:off x="2174141" y="3233435"/>
              <a:ext cx="473953" cy="865220"/>
            </a:xfrm>
            <a:custGeom>
              <a:rect b="b" l="l" r="r" t="t"/>
              <a:pathLst>
                <a:path extrusionOk="0" h="26191" w="14347">
                  <a:moveTo>
                    <a:pt x="2787" y="0"/>
                  </a:moveTo>
                  <a:cubicBezTo>
                    <a:pt x="1267" y="0"/>
                    <a:pt x="0" y="1235"/>
                    <a:pt x="0" y="2724"/>
                  </a:cubicBezTo>
                  <a:lnTo>
                    <a:pt x="0" y="23467"/>
                  </a:lnTo>
                  <a:cubicBezTo>
                    <a:pt x="0" y="24955"/>
                    <a:pt x="1267" y="26191"/>
                    <a:pt x="2756" y="26191"/>
                  </a:cubicBezTo>
                  <a:lnTo>
                    <a:pt x="11591" y="26159"/>
                  </a:lnTo>
                  <a:cubicBezTo>
                    <a:pt x="13111" y="26159"/>
                    <a:pt x="14346" y="24955"/>
                    <a:pt x="14346" y="23435"/>
                  </a:cubicBezTo>
                  <a:lnTo>
                    <a:pt x="14346" y="2724"/>
                  </a:lnTo>
                  <a:cubicBezTo>
                    <a:pt x="14346" y="1235"/>
                    <a:pt x="13143" y="0"/>
                    <a:pt x="11623"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9"/>
            <p:cNvSpPr/>
            <p:nvPr/>
          </p:nvSpPr>
          <p:spPr>
            <a:xfrm>
              <a:off x="2155311" y="3249127"/>
              <a:ext cx="469758" cy="855805"/>
            </a:xfrm>
            <a:custGeom>
              <a:rect b="b" l="l" r="r" t="t"/>
              <a:pathLst>
                <a:path extrusionOk="0" h="25906" w="14220">
                  <a:moveTo>
                    <a:pt x="2756" y="0"/>
                  </a:moveTo>
                  <a:cubicBezTo>
                    <a:pt x="1267" y="0"/>
                    <a:pt x="0" y="1236"/>
                    <a:pt x="0" y="2724"/>
                  </a:cubicBezTo>
                  <a:lnTo>
                    <a:pt x="0" y="23214"/>
                  </a:lnTo>
                  <a:cubicBezTo>
                    <a:pt x="0" y="24670"/>
                    <a:pt x="1235" y="25906"/>
                    <a:pt x="2724" y="25906"/>
                  </a:cubicBezTo>
                  <a:lnTo>
                    <a:pt x="11496" y="25874"/>
                  </a:lnTo>
                  <a:cubicBezTo>
                    <a:pt x="12985" y="25874"/>
                    <a:pt x="14188" y="24670"/>
                    <a:pt x="14188" y="23182"/>
                  </a:cubicBezTo>
                  <a:lnTo>
                    <a:pt x="14188" y="2724"/>
                  </a:lnTo>
                  <a:cubicBezTo>
                    <a:pt x="14220" y="1204"/>
                    <a:pt x="12985" y="0"/>
                    <a:pt x="11496"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9"/>
            <p:cNvSpPr/>
            <p:nvPr/>
          </p:nvSpPr>
          <p:spPr>
            <a:xfrm>
              <a:off x="2335252" y="3302478"/>
              <a:ext cx="110932" cy="27221"/>
            </a:xfrm>
            <a:custGeom>
              <a:rect b="b" l="l" r="r" t="t"/>
              <a:pathLst>
                <a:path extrusionOk="0" h="824" w="3358">
                  <a:moveTo>
                    <a:pt x="412" y="1"/>
                  </a:moveTo>
                  <a:cubicBezTo>
                    <a:pt x="190" y="1"/>
                    <a:pt x="0" y="191"/>
                    <a:pt x="0" y="412"/>
                  </a:cubicBezTo>
                  <a:cubicBezTo>
                    <a:pt x="0" y="634"/>
                    <a:pt x="190" y="824"/>
                    <a:pt x="412" y="824"/>
                  </a:cubicBezTo>
                  <a:lnTo>
                    <a:pt x="2946" y="824"/>
                  </a:lnTo>
                  <a:cubicBezTo>
                    <a:pt x="3167" y="824"/>
                    <a:pt x="3357" y="634"/>
                    <a:pt x="3357" y="412"/>
                  </a:cubicBezTo>
                  <a:cubicBezTo>
                    <a:pt x="3357" y="191"/>
                    <a:pt x="3167" y="1"/>
                    <a:pt x="2946"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9"/>
            <p:cNvSpPr/>
            <p:nvPr/>
          </p:nvSpPr>
          <p:spPr>
            <a:xfrm>
              <a:off x="2294454" y="3303536"/>
              <a:ext cx="27221" cy="26164"/>
            </a:xfrm>
            <a:custGeom>
              <a:rect b="b" l="l" r="r" t="t"/>
              <a:pathLst>
                <a:path extrusionOk="0" h="792" w="824">
                  <a:moveTo>
                    <a:pt x="412" y="0"/>
                  </a:moveTo>
                  <a:cubicBezTo>
                    <a:pt x="309" y="0"/>
                    <a:pt x="206" y="32"/>
                    <a:pt x="127" y="95"/>
                  </a:cubicBezTo>
                  <a:cubicBezTo>
                    <a:pt x="64" y="190"/>
                    <a:pt x="0" y="285"/>
                    <a:pt x="0" y="412"/>
                  </a:cubicBezTo>
                  <a:cubicBezTo>
                    <a:pt x="0" y="507"/>
                    <a:pt x="64" y="602"/>
                    <a:pt x="127" y="697"/>
                  </a:cubicBezTo>
                  <a:cubicBezTo>
                    <a:pt x="222" y="760"/>
                    <a:pt x="317" y="792"/>
                    <a:pt x="412" y="792"/>
                  </a:cubicBezTo>
                  <a:cubicBezTo>
                    <a:pt x="539" y="792"/>
                    <a:pt x="634" y="760"/>
                    <a:pt x="697" y="697"/>
                  </a:cubicBezTo>
                  <a:cubicBezTo>
                    <a:pt x="792" y="602"/>
                    <a:pt x="824" y="507"/>
                    <a:pt x="824" y="412"/>
                  </a:cubicBezTo>
                  <a:cubicBezTo>
                    <a:pt x="824" y="285"/>
                    <a:pt x="792" y="190"/>
                    <a:pt x="697" y="95"/>
                  </a:cubicBezTo>
                  <a:cubicBezTo>
                    <a:pt x="618" y="32"/>
                    <a:pt x="515" y="0"/>
                    <a:pt x="412"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9"/>
            <p:cNvSpPr/>
            <p:nvPr/>
          </p:nvSpPr>
          <p:spPr>
            <a:xfrm>
              <a:off x="2347806" y="3998196"/>
              <a:ext cx="80572" cy="79548"/>
            </a:xfrm>
            <a:custGeom>
              <a:rect b="b" l="l" r="r" t="t"/>
              <a:pathLst>
                <a:path extrusionOk="0" h="2408" w="2439">
                  <a:moveTo>
                    <a:pt x="1236" y="0"/>
                  </a:moveTo>
                  <a:cubicBezTo>
                    <a:pt x="570" y="0"/>
                    <a:pt x="0" y="539"/>
                    <a:pt x="0" y="1204"/>
                  </a:cubicBezTo>
                  <a:cubicBezTo>
                    <a:pt x="0" y="1869"/>
                    <a:pt x="570" y="2407"/>
                    <a:pt x="1236" y="2407"/>
                  </a:cubicBezTo>
                  <a:cubicBezTo>
                    <a:pt x="1901" y="2407"/>
                    <a:pt x="2439" y="1869"/>
                    <a:pt x="2439" y="1204"/>
                  </a:cubicBezTo>
                  <a:cubicBezTo>
                    <a:pt x="2439" y="539"/>
                    <a:pt x="1901" y="0"/>
                    <a:pt x="1236"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9"/>
            <p:cNvSpPr/>
            <p:nvPr/>
          </p:nvSpPr>
          <p:spPr>
            <a:xfrm>
              <a:off x="2202386" y="3376774"/>
              <a:ext cx="380827" cy="594234"/>
            </a:xfrm>
            <a:custGeom>
              <a:rect b="b" l="l" r="r" t="t"/>
              <a:pathLst>
                <a:path extrusionOk="0" h="17988" w="11528">
                  <a:moveTo>
                    <a:pt x="919" y="0"/>
                  </a:moveTo>
                  <a:cubicBezTo>
                    <a:pt x="412" y="0"/>
                    <a:pt x="0" y="412"/>
                    <a:pt x="0" y="918"/>
                  </a:cubicBezTo>
                  <a:lnTo>
                    <a:pt x="0" y="17070"/>
                  </a:lnTo>
                  <a:cubicBezTo>
                    <a:pt x="0" y="17576"/>
                    <a:pt x="412" y="17988"/>
                    <a:pt x="919" y="17988"/>
                  </a:cubicBezTo>
                  <a:lnTo>
                    <a:pt x="10515" y="17988"/>
                  </a:lnTo>
                  <a:cubicBezTo>
                    <a:pt x="11053" y="17988"/>
                    <a:pt x="11528" y="17513"/>
                    <a:pt x="11528" y="16975"/>
                  </a:cubicBezTo>
                  <a:lnTo>
                    <a:pt x="11528" y="918"/>
                  </a:lnTo>
                  <a:cubicBezTo>
                    <a:pt x="11528" y="412"/>
                    <a:pt x="11116" y="0"/>
                    <a:pt x="10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9"/>
            <p:cNvSpPr/>
            <p:nvPr/>
          </p:nvSpPr>
          <p:spPr>
            <a:xfrm>
              <a:off x="2230631" y="3522194"/>
              <a:ext cx="326452" cy="297381"/>
            </a:xfrm>
            <a:custGeom>
              <a:rect b="b" l="l" r="r" t="t"/>
              <a:pathLst>
                <a:path extrusionOk="0" h="9002" w="9882">
                  <a:moveTo>
                    <a:pt x="4941" y="0"/>
                  </a:moveTo>
                  <a:cubicBezTo>
                    <a:pt x="3793" y="0"/>
                    <a:pt x="2645" y="443"/>
                    <a:pt x="1774" y="1330"/>
                  </a:cubicBezTo>
                  <a:cubicBezTo>
                    <a:pt x="1" y="3072"/>
                    <a:pt x="1" y="5922"/>
                    <a:pt x="1774" y="7696"/>
                  </a:cubicBezTo>
                  <a:cubicBezTo>
                    <a:pt x="2645" y="8566"/>
                    <a:pt x="3793" y="9002"/>
                    <a:pt x="4941" y="9002"/>
                  </a:cubicBezTo>
                  <a:cubicBezTo>
                    <a:pt x="6089" y="9002"/>
                    <a:pt x="7237" y="8566"/>
                    <a:pt x="8108" y="7696"/>
                  </a:cubicBezTo>
                  <a:cubicBezTo>
                    <a:pt x="9881" y="5922"/>
                    <a:pt x="9881" y="3072"/>
                    <a:pt x="8108" y="1330"/>
                  </a:cubicBezTo>
                  <a:cubicBezTo>
                    <a:pt x="7237" y="443"/>
                    <a:pt x="6089" y="0"/>
                    <a:pt x="494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9"/>
            <p:cNvSpPr/>
            <p:nvPr/>
          </p:nvSpPr>
          <p:spPr>
            <a:xfrm>
              <a:off x="2324780" y="3577858"/>
              <a:ext cx="157841" cy="183939"/>
            </a:xfrm>
            <a:custGeom>
              <a:rect b="b" l="l" r="r" t="t"/>
              <a:pathLst>
                <a:path extrusionOk="0" h="5568" w="4778">
                  <a:moveTo>
                    <a:pt x="3404" y="551"/>
                  </a:moveTo>
                  <a:cubicBezTo>
                    <a:pt x="3649" y="551"/>
                    <a:pt x="3868" y="731"/>
                    <a:pt x="3896" y="1007"/>
                  </a:cubicBezTo>
                  <a:cubicBezTo>
                    <a:pt x="3959" y="1292"/>
                    <a:pt x="3769" y="1545"/>
                    <a:pt x="3453" y="1609"/>
                  </a:cubicBezTo>
                  <a:cubicBezTo>
                    <a:pt x="3432" y="1611"/>
                    <a:pt x="3411" y="1612"/>
                    <a:pt x="3391" y="1612"/>
                  </a:cubicBezTo>
                  <a:cubicBezTo>
                    <a:pt x="3132" y="1612"/>
                    <a:pt x="2910" y="1429"/>
                    <a:pt x="2851" y="1165"/>
                  </a:cubicBezTo>
                  <a:cubicBezTo>
                    <a:pt x="2819" y="880"/>
                    <a:pt x="3009" y="595"/>
                    <a:pt x="3294" y="563"/>
                  </a:cubicBezTo>
                  <a:cubicBezTo>
                    <a:pt x="3331" y="555"/>
                    <a:pt x="3368" y="551"/>
                    <a:pt x="3404" y="551"/>
                  </a:cubicBezTo>
                  <a:close/>
                  <a:moveTo>
                    <a:pt x="1983" y="2918"/>
                  </a:moveTo>
                  <a:cubicBezTo>
                    <a:pt x="2007" y="2918"/>
                    <a:pt x="2033" y="2926"/>
                    <a:pt x="2059" y="2939"/>
                  </a:cubicBezTo>
                  <a:cubicBezTo>
                    <a:pt x="2091" y="2970"/>
                    <a:pt x="2091" y="3034"/>
                    <a:pt x="2059" y="3097"/>
                  </a:cubicBezTo>
                  <a:lnTo>
                    <a:pt x="856" y="4807"/>
                  </a:lnTo>
                  <a:cubicBezTo>
                    <a:pt x="824" y="4807"/>
                    <a:pt x="792" y="4839"/>
                    <a:pt x="792" y="4839"/>
                  </a:cubicBezTo>
                  <a:cubicBezTo>
                    <a:pt x="761" y="4839"/>
                    <a:pt x="729" y="4839"/>
                    <a:pt x="697" y="4807"/>
                  </a:cubicBezTo>
                  <a:cubicBezTo>
                    <a:pt x="666" y="4775"/>
                    <a:pt x="634" y="4712"/>
                    <a:pt x="697" y="4680"/>
                  </a:cubicBezTo>
                  <a:lnTo>
                    <a:pt x="1901" y="2970"/>
                  </a:lnTo>
                  <a:cubicBezTo>
                    <a:pt x="1919" y="2933"/>
                    <a:pt x="1949" y="2918"/>
                    <a:pt x="1983" y="2918"/>
                  </a:cubicBezTo>
                  <a:close/>
                  <a:moveTo>
                    <a:pt x="2944" y="1"/>
                  </a:moveTo>
                  <a:cubicBezTo>
                    <a:pt x="2851" y="1"/>
                    <a:pt x="2756" y="9"/>
                    <a:pt x="2661" y="25"/>
                  </a:cubicBezTo>
                  <a:cubicBezTo>
                    <a:pt x="1743" y="183"/>
                    <a:pt x="1109" y="1039"/>
                    <a:pt x="1267" y="1957"/>
                  </a:cubicBezTo>
                  <a:cubicBezTo>
                    <a:pt x="1299" y="2084"/>
                    <a:pt x="1331" y="2179"/>
                    <a:pt x="1362" y="2305"/>
                  </a:cubicBezTo>
                  <a:lnTo>
                    <a:pt x="1204" y="2432"/>
                  </a:lnTo>
                  <a:cubicBezTo>
                    <a:pt x="1172" y="2432"/>
                    <a:pt x="1141" y="2464"/>
                    <a:pt x="1141" y="2495"/>
                  </a:cubicBezTo>
                  <a:cubicBezTo>
                    <a:pt x="1141" y="2559"/>
                    <a:pt x="1172" y="2590"/>
                    <a:pt x="1204" y="2590"/>
                  </a:cubicBezTo>
                  <a:lnTo>
                    <a:pt x="1362" y="2717"/>
                  </a:lnTo>
                  <a:lnTo>
                    <a:pt x="1267" y="2844"/>
                  </a:lnTo>
                  <a:lnTo>
                    <a:pt x="1109" y="2844"/>
                  </a:lnTo>
                  <a:cubicBezTo>
                    <a:pt x="1046" y="2875"/>
                    <a:pt x="1014" y="2907"/>
                    <a:pt x="1014" y="2970"/>
                  </a:cubicBezTo>
                  <a:lnTo>
                    <a:pt x="1046" y="3160"/>
                  </a:lnTo>
                  <a:lnTo>
                    <a:pt x="919" y="3319"/>
                  </a:lnTo>
                  <a:lnTo>
                    <a:pt x="761" y="3350"/>
                  </a:lnTo>
                  <a:cubicBezTo>
                    <a:pt x="697" y="3350"/>
                    <a:pt x="666" y="3414"/>
                    <a:pt x="666" y="3477"/>
                  </a:cubicBezTo>
                  <a:lnTo>
                    <a:pt x="697" y="3635"/>
                  </a:lnTo>
                  <a:lnTo>
                    <a:pt x="571" y="3794"/>
                  </a:lnTo>
                  <a:lnTo>
                    <a:pt x="412" y="3825"/>
                  </a:lnTo>
                  <a:cubicBezTo>
                    <a:pt x="349" y="3825"/>
                    <a:pt x="317" y="3889"/>
                    <a:pt x="317" y="3952"/>
                  </a:cubicBezTo>
                  <a:lnTo>
                    <a:pt x="349" y="4110"/>
                  </a:lnTo>
                  <a:lnTo>
                    <a:pt x="32" y="4585"/>
                  </a:lnTo>
                  <a:cubicBezTo>
                    <a:pt x="1" y="4585"/>
                    <a:pt x="1" y="4617"/>
                    <a:pt x="1" y="4649"/>
                  </a:cubicBezTo>
                  <a:lnTo>
                    <a:pt x="127" y="5472"/>
                  </a:lnTo>
                  <a:cubicBezTo>
                    <a:pt x="159" y="5536"/>
                    <a:pt x="191" y="5567"/>
                    <a:pt x="254" y="5567"/>
                  </a:cubicBezTo>
                  <a:lnTo>
                    <a:pt x="1109" y="5441"/>
                  </a:lnTo>
                  <a:cubicBezTo>
                    <a:pt x="1141" y="5441"/>
                    <a:pt x="1141" y="5409"/>
                    <a:pt x="1172" y="5377"/>
                  </a:cubicBezTo>
                  <a:lnTo>
                    <a:pt x="2503" y="3540"/>
                  </a:lnTo>
                  <a:lnTo>
                    <a:pt x="2661" y="3635"/>
                  </a:lnTo>
                  <a:cubicBezTo>
                    <a:pt x="2693" y="3667"/>
                    <a:pt x="2724" y="3667"/>
                    <a:pt x="2756" y="3667"/>
                  </a:cubicBezTo>
                  <a:cubicBezTo>
                    <a:pt x="2788" y="3635"/>
                    <a:pt x="2819" y="3635"/>
                    <a:pt x="2819" y="3604"/>
                  </a:cubicBezTo>
                  <a:lnTo>
                    <a:pt x="2883" y="3382"/>
                  </a:lnTo>
                  <a:cubicBezTo>
                    <a:pt x="2917" y="3384"/>
                    <a:pt x="2950" y="3385"/>
                    <a:pt x="2984" y="3385"/>
                  </a:cubicBezTo>
                  <a:cubicBezTo>
                    <a:pt x="4039" y="3385"/>
                    <a:pt x="4778" y="2431"/>
                    <a:pt x="4624" y="1419"/>
                  </a:cubicBezTo>
                  <a:cubicBezTo>
                    <a:pt x="4482" y="595"/>
                    <a:pt x="3755" y="1"/>
                    <a:pt x="29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9"/>
            <p:cNvSpPr/>
            <p:nvPr/>
          </p:nvSpPr>
          <p:spPr>
            <a:xfrm>
              <a:off x="1055774" y="2095181"/>
              <a:ext cx="1427013" cy="833836"/>
            </a:xfrm>
            <a:custGeom>
              <a:rect b="b" l="l" r="r" t="t"/>
              <a:pathLst>
                <a:path extrusionOk="0" h="25241" w="43197">
                  <a:moveTo>
                    <a:pt x="1805" y="1"/>
                  </a:moveTo>
                  <a:cubicBezTo>
                    <a:pt x="792" y="1"/>
                    <a:pt x="0" y="824"/>
                    <a:pt x="0" y="1806"/>
                  </a:cubicBezTo>
                  <a:lnTo>
                    <a:pt x="0" y="24924"/>
                  </a:lnTo>
                  <a:lnTo>
                    <a:pt x="43197" y="25241"/>
                  </a:lnTo>
                  <a:lnTo>
                    <a:pt x="43165" y="1774"/>
                  </a:lnTo>
                  <a:cubicBezTo>
                    <a:pt x="43165" y="792"/>
                    <a:pt x="42405" y="1"/>
                    <a:pt x="41423"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9"/>
            <p:cNvSpPr/>
            <p:nvPr/>
          </p:nvSpPr>
          <p:spPr>
            <a:xfrm>
              <a:off x="1043221" y="2107735"/>
              <a:ext cx="1427013" cy="823397"/>
            </a:xfrm>
            <a:custGeom>
              <a:rect b="b" l="l" r="r" t="t"/>
              <a:pathLst>
                <a:path extrusionOk="0" h="24925" w="43197">
                  <a:moveTo>
                    <a:pt x="1520" y="1"/>
                  </a:moveTo>
                  <a:cubicBezTo>
                    <a:pt x="697" y="1"/>
                    <a:pt x="0" y="666"/>
                    <a:pt x="0" y="1489"/>
                  </a:cubicBezTo>
                  <a:lnTo>
                    <a:pt x="0" y="24924"/>
                  </a:lnTo>
                  <a:lnTo>
                    <a:pt x="43197" y="24924"/>
                  </a:lnTo>
                  <a:lnTo>
                    <a:pt x="43197" y="1457"/>
                  </a:lnTo>
                  <a:cubicBezTo>
                    <a:pt x="43197" y="666"/>
                    <a:pt x="42532" y="1"/>
                    <a:pt x="41708"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9"/>
            <p:cNvSpPr/>
            <p:nvPr/>
          </p:nvSpPr>
          <p:spPr>
            <a:xfrm>
              <a:off x="762820" y="2928985"/>
              <a:ext cx="2029637" cy="226025"/>
            </a:xfrm>
            <a:custGeom>
              <a:rect b="b" l="l" r="r" t="t"/>
              <a:pathLst>
                <a:path extrusionOk="0" h="6842" w="61439">
                  <a:moveTo>
                    <a:pt x="52065" y="1"/>
                  </a:moveTo>
                  <a:lnTo>
                    <a:pt x="8456" y="64"/>
                  </a:lnTo>
                  <a:lnTo>
                    <a:pt x="444" y="2788"/>
                  </a:lnTo>
                  <a:cubicBezTo>
                    <a:pt x="1" y="3674"/>
                    <a:pt x="349" y="6841"/>
                    <a:pt x="1584" y="6841"/>
                  </a:cubicBezTo>
                  <a:lnTo>
                    <a:pt x="58494" y="6841"/>
                  </a:lnTo>
                  <a:cubicBezTo>
                    <a:pt x="59697" y="6841"/>
                    <a:pt x="61439" y="3294"/>
                    <a:pt x="59982" y="2503"/>
                  </a:cubicBezTo>
                  <a:lnTo>
                    <a:pt x="52065" y="1"/>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9"/>
            <p:cNvSpPr/>
            <p:nvPr/>
          </p:nvSpPr>
          <p:spPr>
            <a:xfrm>
              <a:off x="762820" y="2931099"/>
              <a:ext cx="2005588" cy="121371"/>
            </a:xfrm>
            <a:custGeom>
              <a:rect b="b" l="l" r="r" t="t"/>
              <a:pathLst>
                <a:path extrusionOk="0" h="3674" w="60711">
                  <a:moveTo>
                    <a:pt x="8456" y="0"/>
                  </a:moveTo>
                  <a:lnTo>
                    <a:pt x="444" y="2724"/>
                  </a:lnTo>
                  <a:cubicBezTo>
                    <a:pt x="1" y="3547"/>
                    <a:pt x="349" y="3674"/>
                    <a:pt x="1584" y="3674"/>
                  </a:cubicBezTo>
                  <a:lnTo>
                    <a:pt x="58494" y="3674"/>
                  </a:lnTo>
                  <a:cubicBezTo>
                    <a:pt x="59697" y="3674"/>
                    <a:pt x="60710" y="3515"/>
                    <a:pt x="59824" y="2724"/>
                  </a:cubicBezTo>
                  <a:lnTo>
                    <a:pt x="5162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9"/>
            <p:cNvSpPr/>
            <p:nvPr/>
          </p:nvSpPr>
          <p:spPr>
            <a:xfrm>
              <a:off x="1469009" y="2966645"/>
              <a:ext cx="583795" cy="56523"/>
            </a:xfrm>
            <a:custGeom>
              <a:rect b="b" l="l" r="r" t="t"/>
              <a:pathLst>
                <a:path extrusionOk="0" h="1711" w="17672">
                  <a:moveTo>
                    <a:pt x="1552" y="1"/>
                  </a:moveTo>
                  <a:cubicBezTo>
                    <a:pt x="1267" y="1"/>
                    <a:pt x="1046" y="96"/>
                    <a:pt x="950" y="223"/>
                  </a:cubicBezTo>
                  <a:lnTo>
                    <a:pt x="127" y="1299"/>
                  </a:lnTo>
                  <a:cubicBezTo>
                    <a:pt x="0" y="1489"/>
                    <a:pt x="317" y="1711"/>
                    <a:pt x="760" y="1711"/>
                  </a:cubicBezTo>
                  <a:lnTo>
                    <a:pt x="16912" y="1711"/>
                  </a:lnTo>
                  <a:cubicBezTo>
                    <a:pt x="17355" y="1711"/>
                    <a:pt x="17672" y="1489"/>
                    <a:pt x="17513" y="1299"/>
                  </a:cubicBezTo>
                  <a:lnTo>
                    <a:pt x="16722" y="223"/>
                  </a:lnTo>
                  <a:cubicBezTo>
                    <a:pt x="16627" y="96"/>
                    <a:pt x="16373" y="1"/>
                    <a:pt x="16088"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9"/>
            <p:cNvSpPr/>
            <p:nvPr/>
          </p:nvSpPr>
          <p:spPr>
            <a:xfrm>
              <a:off x="1122703" y="2174697"/>
              <a:ext cx="1277430" cy="752240"/>
            </a:xfrm>
            <a:custGeom>
              <a:rect b="b" l="l" r="r" t="t"/>
              <a:pathLst>
                <a:path extrusionOk="0" h="22771" w="38669">
                  <a:moveTo>
                    <a:pt x="1679" y="0"/>
                  </a:moveTo>
                  <a:cubicBezTo>
                    <a:pt x="761" y="0"/>
                    <a:pt x="1" y="761"/>
                    <a:pt x="1" y="1679"/>
                  </a:cubicBezTo>
                  <a:lnTo>
                    <a:pt x="1" y="22770"/>
                  </a:lnTo>
                  <a:lnTo>
                    <a:pt x="38669" y="22770"/>
                  </a:lnTo>
                  <a:lnTo>
                    <a:pt x="38669" y="1679"/>
                  </a:lnTo>
                  <a:cubicBezTo>
                    <a:pt x="38669" y="761"/>
                    <a:pt x="37909" y="0"/>
                    <a:pt x="3699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9"/>
            <p:cNvSpPr/>
            <p:nvPr/>
          </p:nvSpPr>
          <p:spPr>
            <a:xfrm>
              <a:off x="1454374" y="2275585"/>
              <a:ext cx="619373" cy="558391"/>
            </a:xfrm>
            <a:custGeom>
              <a:rect b="b" l="l" r="r" t="t"/>
              <a:pathLst>
                <a:path extrusionOk="0" h="16903" w="18749">
                  <a:moveTo>
                    <a:pt x="9358" y="1"/>
                  </a:moveTo>
                  <a:cubicBezTo>
                    <a:pt x="5645" y="1"/>
                    <a:pt x="2239" y="2474"/>
                    <a:pt x="1235" y="6225"/>
                  </a:cubicBezTo>
                  <a:cubicBezTo>
                    <a:pt x="0" y="10754"/>
                    <a:pt x="2660" y="15378"/>
                    <a:pt x="7189" y="16613"/>
                  </a:cubicBezTo>
                  <a:cubicBezTo>
                    <a:pt x="7921" y="16809"/>
                    <a:pt x="8655" y="16902"/>
                    <a:pt x="9379" y="16902"/>
                  </a:cubicBezTo>
                  <a:cubicBezTo>
                    <a:pt x="13101" y="16902"/>
                    <a:pt x="16511" y="14425"/>
                    <a:pt x="17545" y="10659"/>
                  </a:cubicBezTo>
                  <a:cubicBezTo>
                    <a:pt x="18748" y="6162"/>
                    <a:pt x="16088" y="1507"/>
                    <a:pt x="11591" y="303"/>
                  </a:cubicBezTo>
                  <a:cubicBezTo>
                    <a:pt x="10845" y="99"/>
                    <a:pt x="10095" y="1"/>
                    <a:pt x="9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9"/>
            <p:cNvSpPr/>
            <p:nvPr/>
          </p:nvSpPr>
          <p:spPr>
            <a:xfrm>
              <a:off x="1631178" y="2376606"/>
              <a:ext cx="266791" cy="355721"/>
            </a:xfrm>
            <a:custGeom>
              <a:rect b="b" l="l" r="r" t="t"/>
              <a:pathLst>
                <a:path extrusionOk="0" h="10768" w="8076">
                  <a:moveTo>
                    <a:pt x="4022" y="1362"/>
                  </a:moveTo>
                  <a:cubicBezTo>
                    <a:pt x="5036" y="1362"/>
                    <a:pt x="5827" y="2154"/>
                    <a:pt x="5827" y="3167"/>
                  </a:cubicBezTo>
                  <a:lnTo>
                    <a:pt x="5827" y="3864"/>
                  </a:lnTo>
                  <a:lnTo>
                    <a:pt x="5827" y="4054"/>
                  </a:lnTo>
                  <a:lnTo>
                    <a:pt x="2249" y="4054"/>
                  </a:lnTo>
                  <a:lnTo>
                    <a:pt x="2249" y="3864"/>
                  </a:lnTo>
                  <a:lnTo>
                    <a:pt x="2249" y="3167"/>
                  </a:lnTo>
                  <a:cubicBezTo>
                    <a:pt x="2249" y="2154"/>
                    <a:pt x="3040" y="1362"/>
                    <a:pt x="4022" y="1362"/>
                  </a:cubicBezTo>
                  <a:close/>
                  <a:moveTo>
                    <a:pt x="4054" y="5828"/>
                  </a:moveTo>
                  <a:cubicBezTo>
                    <a:pt x="4529" y="5828"/>
                    <a:pt x="4941" y="6239"/>
                    <a:pt x="4941" y="6746"/>
                  </a:cubicBezTo>
                  <a:cubicBezTo>
                    <a:pt x="4941" y="7031"/>
                    <a:pt x="4782" y="7284"/>
                    <a:pt x="4560" y="7474"/>
                  </a:cubicBezTo>
                  <a:lnTo>
                    <a:pt x="4719" y="8741"/>
                  </a:lnTo>
                  <a:cubicBezTo>
                    <a:pt x="4719" y="8805"/>
                    <a:pt x="4687" y="8868"/>
                    <a:pt x="4655" y="8900"/>
                  </a:cubicBezTo>
                  <a:cubicBezTo>
                    <a:pt x="4624" y="8963"/>
                    <a:pt x="4560" y="8995"/>
                    <a:pt x="4497" y="8995"/>
                  </a:cubicBezTo>
                  <a:lnTo>
                    <a:pt x="3579" y="8995"/>
                  </a:lnTo>
                  <a:cubicBezTo>
                    <a:pt x="3515" y="8995"/>
                    <a:pt x="3452" y="8963"/>
                    <a:pt x="3420" y="8900"/>
                  </a:cubicBezTo>
                  <a:cubicBezTo>
                    <a:pt x="3389" y="8868"/>
                    <a:pt x="3357" y="8805"/>
                    <a:pt x="3357" y="8741"/>
                  </a:cubicBezTo>
                  <a:lnTo>
                    <a:pt x="3515" y="7474"/>
                  </a:lnTo>
                  <a:cubicBezTo>
                    <a:pt x="3294" y="7284"/>
                    <a:pt x="3135" y="7031"/>
                    <a:pt x="3135" y="6746"/>
                  </a:cubicBezTo>
                  <a:cubicBezTo>
                    <a:pt x="3135" y="6239"/>
                    <a:pt x="3547" y="5828"/>
                    <a:pt x="4054" y="5828"/>
                  </a:cubicBezTo>
                  <a:close/>
                  <a:moveTo>
                    <a:pt x="4022" y="1"/>
                  </a:moveTo>
                  <a:cubicBezTo>
                    <a:pt x="2312" y="1"/>
                    <a:pt x="887" y="1426"/>
                    <a:pt x="887" y="3167"/>
                  </a:cubicBezTo>
                  <a:lnTo>
                    <a:pt x="887" y="3864"/>
                  </a:lnTo>
                  <a:lnTo>
                    <a:pt x="887" y="4054"/>
                  </a:lnTo>
                  <a:lnTo>
                    <a:pt x="222" y="4054"/>
                  </a:lnTo>
                  <a:cubicBezTo>
                    <a:pt x="95" y="4054"/>
                    <a:pt x="0" y="4149"/>
                    <a:pt x="0" y="4276"/>
                  </a:cubicBezTo>
                  <a:lnTo>
                    <a:pt x="0" y="9881"/>
                  </a:lnTo>
                  <a:cubicBezTo>
                    <a:pt x="0" y="10388"/>
                    <a:pt x="412" y="10768"/>
                    <a:pt x="887" y="10768"/>
                  </a:cubicBezTo>
                  <a:lnTo>
                    <a:pt x="7157" y="10768"/>
                  </a:lnTo>
                  <a:cubicBezTo>
                    <a:pt x="7664" y="10768"/>
                    <a:pt x="8076" y="10388"/>
                    <a:pt x="8076" y="9881"/>
                  </a:cubicBezTo>
                  <a:lnTo>
                    <a:pt x="8076" y="4276"/>
                  </a:lnTo>
                  <a:cubicBezTo>
                    <a:pt x="8076" y="4149"/>
                    <a:pt x="7981" y="4054"/>
                    <a:pt x="7854" y="4054"/>
                  </a:cubicBezTo>
                  <a:lnTo>
                    <a:pt x="7189" y="4054"/>
                  </a:lnTo>
                  <a:lnTo>
                    <a:pt x="7189" y="3864"/>
                  </a:lnTo>
                  <a:lnTo>
                    <a:pt x="7189" y="3167"/>
                  </a:lnTo>
                  <a:cubicBezTo>
                    <a:pt x="7189" y="1426"/>
                    <a:pt x="5764" y="1"/>
                    <a:pt x="4022"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9"/>
            <p:cNvSpPr/>
            <p:nvPr/>
          </p:nvSpPr>
          <p:spPr>
            <a:xfrm>
              <a:off x="793179" y="937073"/>
              <a:ext cx="699913" cy="915433"/>
            </a:xfrm>
            <a:custGeom>
              <a:rect b="b" l="l" r="r" t="t"/>
              <a:pathLst>
                <a:path extrusionOk="0" h="27711" w="21187">
                  <a:moveTo>
                    <a:pt x="2122" y="0"/>
                  </a:moveTo>
                  <a:cubicBezTo>
                    <a:pt x="950" y="0"/>
                    <a:pt x="0" y="982"/>
                    <a:pt x="0" y="2122"/>
                  </a:cubicBezTo>
                  <a:lnTo>
                    <a:pt x="0" y="25589"/>
                  </a:lnTo>
                  <a:cubicBezTo>
                    <a:pt x="0" y="26760"/>
                    <a:pt x="950" y="27710"/>
                    <a:pt x="2122" y="27710"/>
                  </a:cubicBezTo>
                  <a:lnTo>
                    <a:pt x="19065" y="27710"/>
                  </a:lnTo>
                  <a:cubicBezTo>
                    <a:pt x="20237" y="27710"/>
                    <a:pt x="21187" y="26760"/>
                    <a:pt x="21187" y="25589"/>
                  </a:cubicBezTo>
                  <a:lnTo>
                    <a:pt x="21187" y="2122"/>
                  </a:lnTo>
                  <a:cubicBezTo>
                    <a:pt x="21187" y="982"/>
                    <a:pt x="20237" y="0"/>
                    <a:pt x="19065"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9"/>
            <p:cNvSpPr/>
            <p:nvPr/>
          </p:nvSpPr>
          <p:spPr>
            <a:xfrm>
              <a:off x="773292" y="957984"/>
              <a:ext cx="699946" cy="914409"/>
            </a:xfrm>
            <a:custGeom>
              <a:rect b="b" l="l" r="r" t="t"/>
              <a:pathLst>
                <a:path extrusionOk="0" h="27680" w="21188">
                  <a:moveTo>
                    <a:pt x="1679" y="1"/>
                  </a:moveTo>
                  <a:cubicBezTo>
                    <a:pt x="761" y="1"/>
                    <a:pt x="0" y="761"/>
                    <a:pt x="0" y="1679"/>
                  </a:cubicBezTo>
                  <a:lnTo>
                    <a:pt x="0" y="25969"/>
                  </a:lnTo>
                  <a:cubicBezTo>
                    <a:pt x="0" y="26919"/>
                    <a:pt x="761" y="27679"/>
                    <a:pt x="1679" y="27679"/>
                  </a:cubicBezTo>
                  <a:lnTo>
                    <a:pt x="19509" y="27679"/>
                  </a:lnTo>
                  <a:cubicBezTo>
                    <a:pt x="20427" y="27679"/>
                    <a:pt x="21187" y="26919"/>
                    <a:pt x="21187" y="25969"/>
                  </a:cubicBezTo>
                  <a:lnTo>
                    <a:pt x="21187" y="1679"/>
                  </a:lnTo>
                  <a:cubicBezTo>
                    <a:pt x="21187" y="761"/>
                    <a:pt x="20427" y="1"/>
                    <a:pt x="1950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9"/>
            <p:cNvSpPr/>
            <p:nvPr/>
          </p:nvSpPr>
          <p:spPr>
            <a:xfrm>
              <a:off x="1082962" y="1765624"/>
              <a:ext cx="80605" cy="80605"/>
            </a:xfrm>
            <a:custGeom>
              <a:rect b="b" l="l" r="r" t="t"/>
              <a:pathLst>
                <a:path extrusionOk="0" h="2440" w="2440">
                  <a:moveTo>
                    <a:pt x="1204" y="1"/>
                  </a:moveTo>
                  <a:cubicBezTo>
                    <a:pt x="539" y="1"/>
                    <a:pt x="1" y="539"/>
                    <a:pt x="1" y="1204"/>
                  </a:cubicBezTo>
                  <a:cubicBezTo>
                    <a:pt x="1" y="1869"/>
                    <a:pt x="539" y="2439"/>
                    <a:pt x="1204" y="2439"/>
                  </a:cubicBezTo>
                  <a:cubicBezTo>
                    <a:pt x="1869" y="2439"/>
                    <a:pt x="2439" y="1869"/>
                    <a:pt x="2439" y="1204"/>
                  </a:cubicBezTo>
                  <a:cubicBezTo>
                    <a:pt x="2439" y="539"/>
                    <a:pt x="1869" y="1"/>
                    <a:pt x="1204"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9"/>
            <p:cNvSpPr/>
            <p:nvPr/>
          </p:nvSpPr>
          <p:spPr>
            <a:xfrm>
              <a:off x="826643" y="1018670"/>
              <a:ext cx="593209" cy="725019"/>
            </a:xfrm>
            <a:custGeom>
              <a:rect b="b" l="l" r="r" t="t"/>
              <a:pathLst>
                <a:path extrusionOk="0" h="21947" w="17957">
                  <a:moveTo>
                    <a:pt x="887" y="0"/>
                  </a:moveTo>
                  <a:cubicBezTo>
                    <a:pt x="381" y="0"/>
                    <a:pt x="1" y="412"/>
                    <a:pt x="1" y="887"/>
                  </a:cubicBezTo>
                  <a:lnTo>
                    <a:pt x="1" y="21028"/>
                  </a:lnTo>
                  <a:cubicBezTo>
                    <a:pt x="1" y="21535"/>
                    <a:pt x="381" y="21947"/>
                    <a:pt x="887" y="21947"/>
                  </a:cubicBezTo>
                  <a:lnTo>
                    <a:pt x="17070" y="21947"/>
                  </a:lnTo>
                  <a:cubicBezTo>
                    <a:pt x="17577" y="21947"/>
                    <a:pt x="17957" y="21535"/>
                    <a:pt x="17957" y="21028"/>
                  </a:cubicBezTo>
                  <a:lnTo>
                    <a:pt x="17957" y="887"/>
                  </a:lnTo>
                  <a:cubicBezTo>
                    <a:pt x="17957" y="412"/>
                    <a:pt x="17577" y="0"/>
                    <a:pt x="1707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9"/>
            <p:cNvSpPr/>
            <p:nvPr/>
          </p:nvSpPr>
          <p:spPr>
            <a:xfrm>
              <a:off x="907216" y="1196894"/>
              <a:ext cx="432098" cy="380101"/>
            </a:xfrm>
            <a:custGeom>
              <a:rect b="b" l="l" r="r" t="t"/>
              <a:pathLst>
                <a:path extrusionOk="0" h="11506" w="13080">
                  <a:moveTo>
                    <a:pt x="6528" y="0"/>
                  </a:moveTo>
                  <a:cubicBezTo>
                    <a:pt x="5798" y="0"/>
                    <a:pt x="5056" y="139"/>
                    <a:pt x="4339" y="432"/>
                  </a:cubicBezTo>
                  <a:cubicBezTo>
                    <a:pt x="1394" y="1668"/>
                    <a:pt x="0" y="5024"/>
                    <a:pt x="1235" y="7970"/>
                  </a:cubicBezTo>
                  <a:cubicBezTo>
                    <a:pt x="2145" y="10172"/>
                    <a:pt x="4285" y="11506"/>
                    <a:pt x="6548" y="11506"/>
                  </a:cubicBezTo>
                  <a:cubicBezTo>
                    <a:pt x="7279" y="11506"/>
                    <a:pt x="8022" y="11367"/>
                    <a:pt x="8741" y="11073"/>
                  </a:cubicBezTo>
                  <a:cubicBezTo>
                    <a:pt x="11686" y="9838"/>
                    <a:pt x="13079" y="6481"/>
                    <a:pt x="11844" y="3568"/>
                  </a:cubicBezTo>
                  <a:cubicBezTo>
                    <a:pt x="10934" y="1340"/>
                    <a:pt x="8792" y="0"/>
                    <a:pt x="65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9"/>
            <p:cNvSpPr/>
            <p:nvPr/>
          </p:nvSpPr>
          <p:spPr>
            <a:xfrm>
              <a:off x="1009723" y="1288202"/>
              <a:ext cx="227050" cy="206502"/>
            </a:xfrm>
            <a:custGeom>
              <a:rect b="b" l="l" r="r" t="t"/>
              <a:pathLst>
                <a:path extrusionOk="0" h="6251" w="6873">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3" name="Google Shape;2713;p69"/>
          <p:cNvSpPr txBox="1"/>
          <p:nvPr/>
        </p:nvSpPr>
        <p:spPr>
          <a:xfrm>
            <a:off x="3701150" y="1334250"/>
            <a:ext cx="4098000" cy="24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latin typeface="Fira Sans Medium"/>
                <a:ea typeface="Fira Sans Medium"/>
                <a:cs typeface="Fira Sans Medium"/>
                <a:sym typeface="Fira Sans Medium"/>
              </a:rPr>
              <a:t>Exploratory Data Analysis</a:t>
            </a:r>
            <a:endParaRPr sz="3300">
              <a:latin typeface="Fira Sans Medium"/>
              <a:ea typeface="Fira Sans Medium"/>
              <a:cs typeface="Fira Sans Medium"/>
              <a:sym typeface="Fira Sa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70"/>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Exploratory Data Analysis</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719" name="Google Shape;2719;p70"/>
          <p:cNvGrpSpPr/>
          <p:nvPr/>
        </p:nvGrpSpPr>
        <p:grpSpPr>
          <a:xfrm flipH="1">
            <a:off x="923424" y="1241698"/>
            <a:ext cx="309623" cy="410589"/>
            <a:chOff x="-5344025" y="479300"/>
            <a:chExt cx="920675" cy="1220900"/>
          </a:xfrm>
        </p:grpSpPr>
        <p:sp>
          <p:nvSpPr>
            <p:cNvPr id="2720" name="Google Shape;2720;p70"/>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0"/>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0"/>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3" name="Google Shape;2723;p70"/>
          <p:cNvSpPr txBox="1"/>
          <p:nvPr/>
        </p:nvSpPr>
        <p:spPr>
          <a:xfrm>
            <a:off x="1275400" y="1162275"/>
            <a:ext cx="3802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Donald Trump’s Tweets</a:t>
            </a:r>
            <a:endParaRPr/>
          </a:p>
          <a:p>
            <a:pPr indent="0" lvl="0" marL="0" rtl="0" algn="l">
              <a:spcBef>
                <a:spcPts val="0"/>
              </a:spcBef>
              <a:spcAft>
                <a:spcPts val="0"/>
              </a:spcAft>
              <a:buNone/>
            </a:pPr>
            <a:r>
              <a:t/>
            </a:r>
            <a:endParaRPr sz="2400">
              <a:latin typeface="Fira Sans Medium"/>
              <a:ea typeface="Fira Sans Medium"/>
              <a:cs typeface="Fira Sans Medium"/>
              <a:sym typeface="Fira Sans Medium"/>
            </a:endParaRPr>
          </a:p>
        </p:txBody>
      </p:sp>
      <p:pic>
        <p:nvPicPr>
          <p:cNvPr id="2724" name="Google Shape;2724;p70"/>
          <p:cNvPicPr preferRelativeResize="0"/>
          <p:nvPr/>
        </p:nvPicPr>
        <p:blipFill rotWithShape="1">
          <a:blip r:embed="rId3">
            <a:alphaModFix/>
          </a:blip>
          <a:srcRect b="0" l="1175" r="842" t="0"/>
          <a:stretch/>
        </p:blipFill>
        <p:spPr>
          <a:xfrm>
            <a:off x="1756400" y="1652275"/>
            <a:ext cx="5368926" cy="3249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71"/>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Exploratory Data Analysis</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730" name="Google Shape;2730;p71"/>
          <p:cNvGrpSpPr/>
          <p:nvPr/>
        </p:nvGrpSpPr>
        <p:grpSpPr>
          <a:xfrm flipH="1">
            <a:off x="923424" y="1241698"/>
            <a:ext cx="309623" cy="410589"/>
            <a:chOff x="-5344025" y="479300"/>
            <a:chExt cx="920675" cy="1220900"/>
          </a:xfrm>
        </p:grpSpPr>
        <p:sp>
          <p:nvSpPr>
            <p:cNvPr id="2731" name="Google Shape;2731;p71"/>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1"/>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1"/>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4" name="Google Shape;2734;p71"/>
          <p:cNvSpPr txBox="1"/>
          <p:nvPr/>
        </p:nvSpPr>
        <p:spPr>
          <a:xfrm>
            <a:off x="1275400" y="1162275"/>
            <a:ext cx="3802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Donald Trump’s Tweets</a:t>
            </a:r>
            <a:endParaRPr/>
          </a:p>
          <a:p>
            <a:pPr indent="0" lvl="0" marL="0" rtl="0" algn="l">
              <a:spcBef>
                <a:spcPts val="0"/>
              </a:spcBef>
              <a:spcAft>
                <a:spcPts val="0"/>
              </a:spcAft>
              <a:buNone/>
            </a:pPr>
            <a:r>
              <a:t/>
            </a:r>
            <a:endParaRPr sz="2400">
              <a:latin typeface="Fira Sans Medium"/>
              <a:ea typeface="Fira Sans Medium"/>
              <a:cs typeface="Fira Sans Medium"/>
              <a:sym typeface="Fira Sans Medium"/>
            </a:endParaRPr>
          </a:p>
        </p:txBody>
      </p:sp>
      <p:pic>
        <p:nvPicPr>
          <p:cNvPr id="2735" name="Google Shape;2735;p71"/>
          <p:cNvPicPr preferRelativeResize="0"/>
          <p:nvPr/>
        </p:nvPicPr>
        <p:blipFill>
          <a:blip r:embed="rId3">
            <a:alphaModFix/>
          </a:blip>
          <a:stretch>
            <a:fillRect/>
          </a:stretch>
        </p:blipFill>
        <p:spPr>
          <a:xfrm>
            <a:off x="1411175" y="1781325"/>
            <a:ext cx="6485299" cy="3086774"/>
          </a:xfrm>
          <a:prstGeom prst="rect">
            <a:avLst/>
          </a:prstGeom>
          <a:noFill/>
          <a:ln>
            <a:noFill/>
          </a:ln>
        </p:spPr>
      </p:pic>
      <p:sp>
        <p:nvSpPr>
          <p:cNvPr id="2736" name="Google Shape;2736;p71"/>
          <p:cNvSpPr txBox="1"/>
          <p:nvPr/>
        </p:nvSpPr>
        <p:spPr>
          <a:xfrm>
            <a:off x="2414615" y="2351269"/>
            <a:ext cx="2930400" cy="8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Fira Sans Medium"/>
                <a:ea typeface="Fira Sans Medium"/>
                <a:cs typeface="Fira Sans Medium"/>
                <a:sym typeface="Fira Sans Medium"/>
              </a:rPr>
              <a:t>The number of retweets/favourites is very </a:t>
            </a:r>
            <a:r>
              <a:rPr lang="en" sz="1200">
                <a:highlight>
                  <a:srgbClr val="FFFF00"/>
                </a:highlight>
                <a:latin typeface="Fira Sans Medium"/>
                <a:ea typeface="Fira Sans Medium"/>
                <a:cs typeface="Fira Sans Medium"/>
                <a:sym typeface="Fira Sans Medium"/>
              </a:rPr>
              <a:t>volatile</a:t>
            </a:r>
            <a:r>
              <a:rPr lang="en" sz="1200">
                <a:latin typeface="Fira Sans Medium"/>
                <a:ea typeface="Fira Sans Medium"/>
                <a:cs typeface="Fira Sans Medium"/>
                <a:sym typeface="Fira Sans Medium"/>
              </a:rPr>
              <a:t>, making it </a:t>
            </a:r>
            <a:r>
              <a:rPr lang="en" sz="1200">
                <a:highlight>
                  <a:srgbClr val="FFFF00"/>
                </a:highlight>
                <a:latin typeface="Fira Sans Medium"/>
                <a:ea typeface="Fira Sans Medium"/>
                <a:cs typeface="Fira Sans Medium"/>
                <a:sym typeface="Fira Sans Medium"/>
              </a:rPr>
              <a:t>difficult to see a trend</a:t>
            </a:r>
            <a:r>
              <a:rPr lang="en" sz="1200">
                <a:latin typeface="Fira Sans Medium"/>
                <a:ea typeface="Fira Sans Medium"/>
                <a:cs typeface="Fira Sans Medium"/>
                <a:sym typeface="Fira Sans Medium"/>
              </a:rPr>
              <a:t>. We decided to use </a:t>
            </a:r>
            <a:r>
              <a:rPr lang="en" sz="1200">
                <a:highlight>
                  <a:srgbClr val="FFFF00"/>
                </a:highlight>
                <a:latin typeface="Fira Sans Medium"/>
                <a:ea typeface="Fira Sans Medium"/>
                <a:cs typeface="Fira Sans Medium"/>
                <a:sym typeface="Fira Sans Medium"/>
              </a:rPr>
              <a:t>average in 100 days</a:t>
            </a:r>
            <a:r>
              <a:rPr lang="en" sz="1200">
                <a:latin typeface="Fira Sans Medium"/>
                <a:ea typeface="Fira Sans Medium"/>
                <a:cs typeface="Fira Sans Medium"/>
                <a:sym typeface="Fira Sans Medium"/>
              </a:rPr>
              <a:t> to better see a trend in the counts.</a:t>
            </a:r>
            <a:endParaRPr sz="1200">
              <a:latin typeface="Fira Sans Medium"/>
              <a:ea typeface="Fira Sans Medium"/>
              <a:cs typeface="Fira Sans Medium"/>
              <a:sym typeface="Fira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p72"/>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Exploratory Data Analysis</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742" name="Google Shape;2742;p72"/>
          <p:cNvGrpSpPr/>
          <p:nvPr/>
        </p:nvGrpSpPr>
        <p:grpSpPr>
          <a:xfrm flipH="1">
            <a:off x="923424" y="1241698"/>
            <a:ext cx="309623" cy="410589"/>
            <a:chOff x="-5344025" y="479300"/>
            <a:chExt cx="920675" cy="1220900"/>
          </a:xfrm>
        </p:grpSpPr>
        <p:sp>
          <p:nvSpPr>
            <p:cNvPr id="2743" name="Google Shape;2743;p72"/>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2"/>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2"/>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6" name="Google Shape;2746;p72"/>
          <p:cNvSpPr txBox="1"/>
          <p:nvPr/>
        </p:nvSpPr>
        <p:spPr>
          <a:xfrm>
            <a:off x="1275400" y="1162275"/>
            <a:ext cx="3802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Donald Trump’s Tweets</a:t>
            </a:r>
            <a:endParaRPr/>
          </a:p>
          <a:p>
            <a:pPr indent="0" lvl="0" marL="0" rtl="0" algn="l">
              <a:spcBef>
                <a:spcPts val="0"/>
              </a:spcBef>
              <a:spcAft>
                <a:spcPts val="0"/>
              </a:spcAft>
              <a:buNone/>
            </a:pPr>
            <a:r>
              <a:t/>
            </a:r>
            <a:endParaRPr sz="2400">
              <a:latin typeface="Fira Sans Medium"/>
              <a:ea typeface="Fira Sans Medium"/>
              <a:cs typeface="Fira Sans Medium"/>
              <a:sym typeface="Fira Sans Medium"/>
            </a:endParaRPr>
          </a:p>
        </p:txBody>
      </p:sp>
      <p:sp>
        <p:nvSpPr>
          <p:cNvPr id="2747" name="Google Shape;2747;p72"/>
          <p:cNvSpPr txBox="1"/>
          <p:nvPr/>
        </p:nvSpPr>
        <p:spPr>
          <a:xfrm>
            <a:off x="2414615" y="2351269"/>
            <a:ext cx="2930400" cy="8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Fira Sans Medium"/>
                <a:ea typeface="Fira Sans Medium"/>
                <a:cs typeface="Fira Sans Medium"/>
                <a:sym typeface="Fira Sans Medium"/>
              </a:rPr>
              <a:t>The number of retweets/favourites is very </a:t>
            </a:r>
            <a:r>
              <a:rPr lang="en" sz="1200">
                <a:highlight>
                  <a:srgbClr val="FFFF00"/>
                </a:highlight>
                <a:latin typeface="Fira Sans Medium"/>
                <a:ea typeface="Fira Sans Medium"/>
                <a:cs typeface="Fira Sans Medium"/>
                <a:sym typeface="Fira Sans Medium"/>
              </a:rPr>
              <a:t>volatile</a:t>
            </a:r>
            <a:r>
              <a:rPr lang="en" sz="1200">
                <a:latin typeface="Fira Sans Medium"/>
                <a:ea typeface="Fira Sans Medium"/>
                <a:cs typeface="Fira Sans Medium"/>
                <a:sym typeface="Fira Sans Medium"/>
              </a:rPr>
              <a:t>, making it </a:t>
            </a:r>
            <a:r>
              <a:rPr lang="en" sz="1200">
                <a:highlight>
                  <a:srgbClr val="FFFF00"/>
                </a:highlight>
                <a:latin typeface="Fira Sans Medium"/>
                <a:ea typeface="Fira Sans Medium"/>
                <a:cs typeface="Fira Sans Medium"/>
                <a:sym typeface="Fira Sans Medium"/>
              </a:rPr>
              <a:t>difficult to see a trend</a:t>
            </a:r>
            <a:r>
              <a:rPr lang="en" sz="1200">
                <a:latin typeface="Fira Sans Medium"/>
                <a:ea typeface="Fira Sans Medium"/>
                <a:cs typeface="Fira Sans Medium"/>
                <a:sym typeface="Fira Sans Medium"/>
              </a:rPr>
              <a:t>. We decided to use </a:t>
            </a:r>
            <a:r>
              <a:rPr lang="en" sz="1200">
                <a:highlight>
                  <a:srgbClr val="FFFF00"/>
                </a:highlight>
                <a:latin typeface="Fira Sans Medium"/>
                <a:ea typeface="Fira Sans Medium"/>
                <a:cs typeface="Fira Sans Medium"/>
                <a:sym typeface="Fira Sans Medium"/>
              </a:rPr>
              <a:t>average in 100 days</a:t>
            </a:r>
            <a:r>
              <a:rPr lang="en" sz="1200">
                <a:latin typeface="Fira Sans Medium"/>
                <a:ea typeface="Fira Sans Medium"/>
                <a:cs typeface="Fira Sans Medium"/>
                <a:sym typeface="Fira Sans Medium"/>
              </a:rPr>
              <a:t> to better see a trend in the counts.</a:t>
            </a:r>
            <a:endParaRPr sz="1200">
              <a:latin typeface="Fira Sans Medium"/>
              <a:ea typeface="Fira Sans Medium"/>
              <a:cs typeface="Fira Sans Medium"/>
              <a:sym typeface="Fira Sans Medium"/>
            </a:endParaRPr>
          </a:p>
        </p:txBody>
      </p:sp>
      <p:pic>
        <p:nvPicPr>
          <p:cNvPr id="2748" name="Google Shape;2748;p72"/>
          <p:cNvPicPr preferRelativeResize="0"/>
          <p:nvPr/>
        </p:nvPicPr>
        <p:blipFill>
          <a:blip r:embed="rId3">
            <a:alphaModFix/>
          </a:blip>
          <a:stretch>
            <a:fillRect/>
          </a:stretch>
        </p:blipFill>
        <p:spPr>
          <a:xfrm>
            <a:off x="1350900" y="1688800"/>
            <a:ext cx="6211100" cy="3179301"/>
          </a:xfrm>
          <a:prstGeom prst="rect">
            <a:avLst/>
          </a:prstGeom>
          <a:noFill/>
          <a:ln>
            <a:noFill/>
          </a:ln>
        </p:spPr>
      </p:pic>
      <p:sp>
        <p:nvSpPr>
          <p:cNvPr id="2749" name="Google Shape;2749;p72"/>
          <p:cNvSpPr/>
          <p:nvPr/>
        </p:nvSpPr>
        <p:spPr>
          <a:xfrm rot="2117526">
            <a:off x="4356736" y="3556703"/>
            <a:ext cx="1008923" cy="106542"/>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2"/>
          <p:cNvSpPr txBox="1"/>
          <p:nvPr/>
        </p:nvSpPr>
        <p:spPr>
          <a:xfrm>
            <a:off x="2760700" y="2638000"/>
            <a:ext cx="1997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rgbClr val="FFFF00"/>
                </a:highlight>
                <a:latin typeface="Fira Sans Medium"/>
                <a:ea typeface="Fira Sans Medium"/>
                <a:cs typeface="Fira Sans Medium"/>
                <a:sym typeface="Fira Sans Medium"/>
              </a:rPr>
              <a:t>Sharp increase</a:t>
            </a:r>
            <a:r>
              <a:rPr lang="en" sz="1200">
                <a:latin typeface="Fira Sans Medium"/>
                <a:ea typeface="Fira Sans Medium"/>
                <a:cs typeface="Fira Sans Medium"/>
                <a:sym typeface="Fira Sans Medium"/>
              </a:rPr>
              <a:t> of retweets and favourites after winning the </a:t>
            </a:r>
            <a:endParaRPr sz="1200">
              <a:latin typeface="Fira Sans Medium"/>
              <a:ea typeface="Fira Sans Medium"/>
              <a:cs typeface="Fira Sans Medium"/>
              <a:sym typeface="Fira Sans Medium"/>
            </a:endParaRPr>
          </a:p>
          <a:p>
            <a:pPr indent="0" lvl="0" marL="0" rtl="0" algn="l">
              <a:spcBef>
                <a:spcPts val="0"/>
              </a:spcBef>
              <a:spcAft>
                <a:spcPts val="0"/>
              </a:spcAft>
              <a:buNone/>
            </a:pPr>
            <a:r>
              <a:rPr lang="en" sz="1200">
                <a:latin typeface="Fira Sans Medium"/>
                <a:ea typeface="Fira Sans Medium"/>
                <a:cs typeface="Fira Sans Medium"/>
                <a:sym typeface="Fira Sans Medium"/>
              </a:rPr>
              <a:t>2016 presidential elections</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73"/>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Exploratory Data Analysis</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756" name="Google Shape;2756;p73"/>
          <p:cNvGrpSpPr/>
          <p:nvPr/>
        </p:nvGrpSpPr>
        <p:grpSpPr>
          <a:xfrm flipH="1">
            <a:off x="923424" y="1241698"/>
            <a:ext cx="309623" cy="410589"/>
            <a:chOff x="-5344025" y="479300"/>
            <a:chExt cx="920675" cy="1220900"/>
          </a:xfrm>
        </p:grpSpPr>
        <p:sp>
          <p:nvSpPr>
            <p:cNvPr id="2757" name="Google Shape;2757;p73"/>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3"/>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3"/>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0" name="Google Shape;2760;p73"/>
          <p:cNvSpPr txBox="1"/>
          <p:nvPr/>
        </p:nvSpPr>
        <p:spPr>
          <a:xfrm>
            <a:off x="1275400" y="1162275"/>
            <a:ext cx="3802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Donald Trump’s Tweets</a:t>
            </a:r>
            <a:endParaRPr/>
          </a:p>
          <a:p>
            <a:pPr indent="0" lvl="0" marL="0" rtl="0" algn="l">
              <a:spcBef>
                <a:spcPts val="0"/>
              </a:spcBef>
              <a:spcAft>
                <a:spcPts val="0"/>
              </a:spcAft>
              <a:buNone/>
            </a:pPr>
            <a:r>
              <a:t/>
            </a:r>
            <a:endParaRPr sz="2400">
              <a:latin typeface="Fira Sans Medium"/>
              <a:ea typeface="Fira Sans Medium"/>
              <a:cs typeface="Fira Sans Medium"/>
              <a:sym typeface="Fira Sans Medium"/>
            </a:endParaRPr>
          </a:p>
        </p:txBody>
      </p:sp>
      <p:pic>
        <p:nvPicPr>
          <p:cNvPr id="2761" name="Google Shape;2761;p73"/>
          <p:cNvPicPr preferRelativeResize="0"/>
          <p:nvPr/>
        </p:nvPicPr>
        <p:blipFill>
          <a:blip r:embed="rId3">
            <a:alphaModFix/>
          </a:blip>
          <a:stretch>
            <a:fillRect/>
          </a:stretch>
        </p:blipFill>
        <p:spPr>
          <a:xfrm>
            <a:off x="1638097" y="1652275"/>
            <a:ext cx="6366330" cy="3336999"/>
          </a:xfrm>
          <a:prstGeom prst="rect">
            <a:avLst/>
          </a:prstGeom>
          <a:noFill/>
          <a:ln>
            <a:noFill/>
          </a:ln>
        </p:spPr>
      </p:pic>
      <p:sp>
        <p:nvSpPr>
          <p:cNvPr id="2762" name="Google Shape;2762;p73"/>
          <p:cNvSpPr txBox="1"/>
          <p:nvPr/>
        </p:nvSpPr>
        <p:spPr>
          <a:xfrm>
            <a:off x="5663058" y="2773147"/>
            <a:ext cx="1860900" cy="54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Fira Sans Medium"/>
                <a:ea typeface="Fira Sans Medium"/>
                <a:cs typeface="Fira Sans Medium"/>
                <a:sym typeface="Fira Sans Medium"/>
              </a:rPr>
              <a:t>Daily count of tweets </a:t>
            </a:r>
            <a:r>
              <a:rPr lang="en" sz="1200">
                <a:highlight>
                  <a:srgbClr val="FFFF00"/>
                </a:highlight>
                <a:latin typeface="Fira Sans Medium"/>
                <a:ea typeface="Fira Sans Medium"/>
                <a:cs typeface="Fira Sans Medium"/>
                <a:sym typeface="Fira Sans Medium"/>
              </a:rPr>
              <a:t>gradually rose</a:t>
            </a:r>
            <a:endParaRPr sz="1200">
              <a:highlight>
                <a:srgbClr val="FFFF00"/>
              </a:highlight>
              <a:latin typeface="Fira Sans Medium"/>
              <a:ea typeface="Fira Sans Medium"/>
              <a:cs typeface="Fira Sans Medium"/>
              <a:sym typeface="Fira Sans Medium"/>
            </a:endParaRPr>
          </a:p>
        </p:txBody>
      </p:sp>
      <p:sp>
        <p:nvSpPr>
          <p:cNvPr id="2763" name="Google Shape;2763;p73"/>
          <p:cNvSpPr/>
          <p:nvPr/>
        </p:nvSpPr>
        <p:spPr>
          <a:xfrm>
            <a:off x="6030972" y="3258676"/>
            <a:ext cx="144300" cy="7170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7" name="Shape 2767"/>
        <p:cNvGrpSpPr/>
        <p:nvPr/>
      </p:nvGrpSpPr>
      <p:grpSpPr>
        <a:xfrm>
          <a:off x="0" y="0"/>
          <a:ext cx="0" cy="0"/>
          <a:chOff x="0" y="0"/>
          <a:chExt cx="0" cy="0"/>
        </a:xfrm>
      </p:grpSpPr>
      <p:sp>
        <p:nvSpPr>
          <p:cNvPr id="2768" name="Google Shape;2768;p74"/>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Exploratory Data Analysis</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769" name="Google Shape;2769;p74"/>
          <p:cNvGrpSpPr/>
          <p:nvPr/>
        </p:nvGrpSpPr>
        <p:grpSpPr>
          <a:xfrm flipH="1">
            <a:off x="923424" y="1241698"/>
            <a:ext cx="309623" cy="410589"/>
            <a:chOff x="-5344025" y="479300"/>
            <a:chExt cx="920675" cy="1220900"/>
          </a:xfrm>
        </p:grpSpPr>
        <p:sp>
          <p:nvSpPr>
            <p:cNvPr id="2770" name="Google Shape;2770;p74"/>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4"/>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4"/>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3" name="Google Shape;2773;p74"/>
          <p:cNvSpPr txBox="1"/>
          <p:nvPr/>
        </p:nvSpPr>
        <p:spPr>
          <a:xfrm>
            <a:off x="1275400" y="1162275"/>
            <a:ext cx="3802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S&amp;P 500</a:t>
            </a:r>
            <a:endParaRPr/>
          </a:p>
          <a:p>
            <a:pPr indent="0" lvl="0" marL="0" rtl="0" algn="l">
              <a:spcBef>
                <a:spcPts val="0"/>
              </a:spcBef>
              <a:spcAft>
                <a:spcPts val="0"/>
              </a:spcAft>
              <a:buNone/>
            </a:pPr>
            <a:r>
              <a:t/>
            </a:r>
            <a:endParaRPr sz="2400">
              <a:latin typeface="Fira Sans Medium"/>
              <a:ea typeface="Fira Sans Medium"/>
              <a:cs typeface="Fira Sans Medium"/>
              <a:sym typeface="Fira Sans Medium"/>
            </a:endParaRPr>
          </a:p>
        </p:txBody>
      </p:sp>
      <p:sp>
        <p:nvSpPr>
          <p:cNvPr id="2774" name="Google Shape;2774;p74"/>
          <p:cNvSpPr txBox="1"/>
          <p:nvPr/>
        </p:nvSpPr>
        <p:spPr>
          <a:xfrm>
            <a:off x="5663058" y="2773147"/>
            <a:ext cx="1860900" cy="548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Fira Sans Medium"/>
                <a:ea typeface="Fira Sans Medium"/>
                <a:cs typeface="Fira Sans Medium"/>
                <a:sym typeface="Fira Sans Medium"/>
              </a:rPr>
              <a:t>Daily count of tweets </a:t>
            </a:r>
            <a:r>
              <a:rPr lang="en" sz="1200">
                <a:highlight>
                  <a:srgbClr val="FFFF00"/>
                </a:highlight>
                <a:latin typeface="Fira Sans Medium"/>
                <a:ea typeface="Fira Sans Medium"/>
                <a:cs typeface="Fira Sans Medium"/>
                <a:sym typeface="Fira Sans Medium"/>
              </a:rPr>
              <a:t>gradually rose</a:t>
            </a:r>
            <a:endParaRPr sz="1200">
              <a:highlight>
                <a:srgbClr val="FFFF00"/>
              </a:highlight>
              <a:latin typeface="Fira Sans Medium"/>
              <a:ea typeface="Fira Sans Medium"/>
              <a:cs typeface="Fira Sans Medium"/>
              <a:sym typeface="Fira Sans Medium"/>
            </a:endParaRPr>
          </a:p>
        </p:txBody>
      </p:sp>
      <p:sp>
        <p:nvSpPr>
          <p:cNvPr id="2775" name="Google Shape;2775;p74"/>
          <p:cNvSpPr/>
          <p:nvPr/>
        </p:nvSpPr>
        <p:spPr>
          <a:xfrm>
            <a:off x="6030972" y="3258676"/>
            <a:ext cx="144300" cy="7170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6" name="Google Shape;2776;p74"/>
          <p:cNvPicPr preferRelativeResize="0"/>
          <p:nvPr/>
        </p:nvPicPr>
        <p:blipFill>
          <a:blip r:embed="rId3">
            <a:alphaModFix/>
          </a:blip>
          <a:stretch>
            <a:fillRect/>
          </a:stretch>
        </p:blipFill>
        <p:spPr>
          <a:xfrm>
            <a:off x="2079775" y="1740250"/>
            <a:ext cx="5730475" cy="3303101"/>
          </a:xfrm>
          <a:prstGeom prst="rect">
            <a:avLst/>
          </a:prstGeom>
          <a:noFill/>
          <a:ln>
            <a:noFill/>
          </a:ln>
        </p:spPr>
      </p:pic>
      <p:sp>
        <p:nvSpPr>
          <p:cNvPr id="2777" name="Google Shape;2777;p74"/>
          <p:cNvSpPr txBox="1"/>
          <p:nvPr/>
        </p:nvSpPr>
        <p:spPr>
          <a:xfrm>
            <a:off x="6522276" y="3834522"/>
            <a:ext cx="1348800" cy="6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00"/>
                </a:highlight>
                <a:latin typeface="Fira Sans Medium"/>
                <a:ea typeface="Fira Sans Medium"/>
                <a:cs typeface="Fira Sans Medium"/>
                <a:sym typeface="Fira Sans Medium"/>
              </a:rPr>
              <a:t>Sharp decline</a:t>
            </a:r>
            <a:r>
              <a:rPr lang="en" sz="1200">
                <a:latin typeface="Fira Sans Medium"/>
                <a:ea typeface="Fira Sans Medium"/>
                <a:cs typeface="Fira Sans Medium"/>
                <a:sym typeface="Fira Sans Medium"/>
              </a:rPr>
              <a:t> due to Covid-19</a:t>
            </a:r>
            <a:endParaRPr sz="1200">
              <a:latin typeface="Fira Sans Medium"/>
              <a:ea typeface="Fira Sans Medium"/>
              <a:cs typeface="Fira Sans Medium"/>
              <a:sym typeface="Fira Sans Medium"/>
            </a:endParaRPr>
          </a:p>
        </p:txBody>
      </p:sp>
      <p:sp>
        <p:nvSpPr>
          <p:cNvPr id="2778" name="Google Shape;2778;p74"/>
          <p:cNvSpPr/>
          <p:nvPr/>
        </p:nvSpPr>
        <p:spPr>
          <a:xfrm>
            <a:off x="7378390" y="3182996"/>
            <a:ext cx="97800" cy="578400"/>
          </a:xfrm>
          <a:prstGeom prst="up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75"/>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Exploratory Data Analysis</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784" name="Google Shape;2784;p75"/>
          <p:cNvGrpSpPr/>
          <p:nvPr/>
        </p:nvGrpSpPr>
        <p:grpSpPr>
          <a:xfrm flipH="1">
            <a:off x="923424" y="1241698"/>
            <a:ext cx="309623" cy="410589"/>
            <a:chOff x="-5344025" y="479300"/>
            <a:chExt cx="920675" cy="1220900"/>
          </a:xfrm>
        </p:grpSpPr>
        <p:sp>
          <p:nvSpPr>
            <p:cNvPr id="2785" name="Google Shape;2785;p75"/>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5"/>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5"/>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8" name="Google Shape;2788;p75"/>
          <p:cNvSpPr txBox="1"/>
          <p:nvPr/>
        </p:nvSpPr>
        <p:spPr>
          <a:xfrm>
            <a:off x="1275400" y="1162275"/>
            <a:ext cx="3802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S&amp;P 500</a:t>
            </a:r>
            <a:endParaRPr/>
          </a:p>
          <a:p>
            <a:pPr indent="0" lvl="0" marL="0" rtl="0" algn="l">
              <a:spcBef>
                <a:spcPts val="0"/>
              </a:spcBef>
              <a:spcAft>
                <a:spcPts val="0"/>
              </a:spcAft>
              <a:buNone/>
            </a:pPr>
            <a:r>
              <a:t/>
            </a:r>
            <a:endParaRPr sz="2400">
              <a:latin typeface="Fira Sans Medium"/>
              <a:ea typeface="Fira Sans Medium"/>
              <a:cs typeface="Fira Sans Medium"/>
              <a:sym typeface="Fira Sans Medium"/>
            </a:endParaRPr>
          </a:p>
        </p:txBody>
      </p:sp>
      <p:pic>
        <p:nvPicPr>
          <p:cNvPr id="2789" name="Google Shape;2789;p75"/>
          <p:cNvPicPr preferRelativeResize="0"/>
          <p:nvPr/>
        </p:nvPicPr>
        <p:blipFill>
          <a:blip r:embed="rId3">
            <a:alphaModFix/>
          </a:blip>
          <a:stretch>
            <a:fillRect/>
          </a:stretch>
        </p:blipFill>
        <p:spPr>
          <a:xfrm>
            <a:off x="1901950" y="1652275"/>
            <a:ext cx="5524126" cy="327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sp>
        <p:nvSpPr>
          <p:cNvPr id="2794" name="Google Shape;2794;p76"/>
          <p:cNvSpPr/>
          <p:nvPr/>
        </p:nvSpPr>
        <p:spPr>
          <a:xfrm>
            <a:off x="618694" y="3731294"/>
            <a:ext cx="2340902" cy="755651"/>
          </a:xfrm>
          <a:custGeom>
            <a:rect b="b" l="l" r="r" t="t"/>
            <a:pathLst>
              <a:path extrusionOk="0" h="23879" w="67931">
                <a:moveTo>
                  <a:pt x="55992" y="1"/>
                </a:moveTo>
                <a:lnTo>
                  <a:pt x="11940" y="1"/>
                </a:lnTo>
                <a:cubicBezTo>
                  <a:pt x="5321" y="1"/>
                  <a:pt x="1" y="5353"/>
                  <a:pt x="1" y="11940"/>
                </a:cubicBezTo>
                <a:lnTo>
                  <a:pt x="1" y="11940"/>
                </a:lnTo>
                <a:cubicBezTo>
                  <a:pt x="1" y="18527"/>
                  <a:pt x="5321" y="23879"/>
                  <a:pt x="11940" y="23879"/>
                </a:cubicBezTo>
                <a:lnTo>
                  <a:pt x="55992" y="23879"/>
                </a:lnTo>
                <a:cubicBezTo>
                  <a:pt x="62579" y="23879"/>
                  <a:pt x="67931" y="18527"/>
                  <a:pt x="67931" y="11940"/>
                </a:cubicBezTo>
                <a:cubicBezTo>
                  <a:pt x="67931" y="5353"/>
                  <a:pt x="62579" y="1"/>
                  <a:pt x="5599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6"/>
          <p:cNvSpPr/>
          <p:nvPr/>
        </p:nvSpPr>
        <p:spPr>
          <a:xfrm>
            <a:off x="537950" y="3647115"/>
            <a:ext cx="2340902" cy="755651"/>
          </a:xfrm>
          <a:custGeom>
            <a:rect b="b" l="l" r="r" t="t"/>
            <a:pathLst>
              <a:path extrusionOk="0" h="23879" w="67931">
                <a:moveTo>
                  <a:pt x="11939" y="0"/>
                </a:moveTo>
                <a:cubicBezTo>
                  <a:pt x="5352" y="0"/>
                  <a:pt x="0" y="5352"/>
                  <a:pt x="0" y="11940"/>
                </a:cubicBezTo>
                <a:cubicBezTo>
                  <a:pt x="0" y="18527"/>
                  <a:pt x="5352" y="23879"/>
                  <a:pt x="11939" y="23879"/>
                </a:cubicBezTo>
                <a:lnTo>
                  <a:pt x="55991" y="23879"/>
                </a:lnTo>
                <a:cubicBezTo>
                  <a:pt x="62610" y="23879"/>
                  <a:pt x="67930" y="18527"/>
                  <a:pt x="67930" y="11940"/>
                </a:cubicBezTo>
                <a:cubicBezTo>
                  <a:pt x="67930" y="5352"/>
                  <a:pt x="62610" y="0"/>
                  <a:pt x="55991"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6"/>
          <p:cNvSpPr/>
          <p:nvPr/>
        </p:nvSpPr>
        <p:spPr>
          <a:xfrm>
            <a:off x="623071" y="2575367"/>
            <a:ext cx="2340902" cy="755651"/>
          </a:xfrm>
          <a:custGeom>
            <a:rect b="b" l="l" r="r" t="t"/>
            <a:pathLst>
              <a:path extrusionOk="0" h="23879" w="67931">
                <a:moveTo>
                  <a:pt x="55991" y="0"/>
                </a:moveTo>
                <a:lnTo>
                  <a:pt x="11940" y="0"/>
                </a:lnTo>
                <a:cubicBezTo>
                  <a:pt x="5321" y="0"/>
                  <a:pt x="0" y="5352"/>
                  <a:pt x="0" y="11939"/>
                </a:cubicBezTo>
                <a:lnTo>
                  <a:pt x="0" y="11939"/>
                </a:lnTo>
                <a:cubicBezTo>
                  <a:pt x="0" y="18526"/>
                  <a:pt x="5321" y="23878"/>
                  <a:pt x="11940" y="23878"/>
                </a:cubicBezTo>
                <a:lnTo>
                  <a:pt x="55991" y="23878"/>
                </a:lnTo>
                <a:cubicBezTo>
                  <a:pt x="62578" y="23878"/>
                  <a:pt x="67930" y="18526"/>
                  <a:pt x="67930" y="11939"/>
                </a:cubicBezTo>
                <a:cubicBezTo>
                  <a:pt x="67930" y="5352"/>
                  <a:pt x="62578" y="0"/>
                  <a:pt x="55991"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6"/>
          <p:cNvSpPr/>
          <p:nvPr/>
        </p:nvSpPr>
        <p:spPr>
          <a:xfrm>
            <a:off x="537942" y="2469107"/>
            <a:ext cx="2340902" cy="755683"/>
          </a:xfrm>
          <a:custGeom>
            <a:rect b="b" l="l" r="r" t="t"/>
            <a:pathLst>
              <a:path extrusionOk="0" h="23880" w="67931">
                <a:moveTo>
                  <a:pt x="11940" y="1"/>
                </a:moveTo>
                <a:cubicBezTo>
                  <a:pt x="5353" y="1"/>
                  <a:pt x="1" y="5353"/>
                  <a:pt x="1" y="11940"/>
                </a:cubicBezTo>
                <a:cubicBezTo>
                  <a:pt x="1" y="18527"/>
                  <a:pt x="5353" y="23879"/>
                  <a:pt x="11940" y="23879"/>
                </a:cubicBezTo>
                <a:lnTo>
                  <a:pt x="55992" y="23879"/>
                </a:lnTo>
                <a:cubicBezTo>
                  <a:pt x="62611" y="23879"/>
                  <a:pt x="67931" y="18527"/>
                  <a:pt x="67931" y="11940"/>
                </a:cubicBezTo>
                <a:cubicBezTo>
                  <a:pt x="67931" y="5353"/>
                  <a:pt x="62611" y="1"/>
                  <a:pt x="5599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6"/>
          <p:cNvSpPr/>
          <p:nvPr/>
        </p:nvSpPr>
        <p:spPr>
          <a:xfrm>
            <a:off x="582694" y="1399514"/>
            <a:ext cx="2340902" cy="755651"/>
          </a:xfrm>
          <a:custGeom>
            <a:rect b="b" l="l" r="r" t="t"/>
            <a:pathLst>
              <a:path extrusionOk="0" h="23879" w="67931">
                <a:moveTo>
                  <a:pt x="11940" y="23879"/>
                </a:moveTo>
                <a:lnTo>
                  <a:pt x="55992" y="23879"/>
                </a:lnTo>
                <a:cubicBezTo>
                  <a:pt x="62579" y="23879"/>
                  <a:pt x="67931" y="18526"/>
                  <a:pt x="67931" y="11939"/>
                </a:cubicBezTo>
                <a:cubicBezTo>
                  <a:pt x="67931" y="5352"/>
                  <a:pt x="62579" y="0"/>
                  <a:pt x="55992" y="0"/>
                </a:cubicBezTo>
                <a:lnTo>
                  <a:pt x="11940" y="0"/>
                </a:lnTo>
                <a:cubicBezTo>
                  <a:pt x="5321" y="0"/>
                  <a:pt x="1" y="5352"/>
                  <a:pt x="1" y="11939"/>
                </a:cubicBezTo>
                <a:lnTo>
                  <a:pt x="1" y="11939"/>
                </a:lnTo>
                <a:cubicBezTo>
                  <a:pt x="1" y="18526"/>
                  <a:pt x="5321" y="23879"/>
                  <a:pt x="11940" y="23879"/>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6"/>
          <p:cNvSpPr/>
          <p:nvPr/>
        </p:nvSpPr>
        <p:spPr>
          <a:xfrm>
            <a:off x="501950" y="1338374"/>
            <a:ext cx="2340902" cy="754670"/>
          </a:xfrm>
          <a:custGeom>
            <a:rect b="b" l="l" r="r" t="t"/>
            <a:pathLst>
              <a:path extrusionOk="0" h="23848" w="67931">
                <a:moveTo>
                  <a:pt x="11939" y="0"/>
                </a:moveTo>
                <a:cubicBezTo>
                  <a:pt x="5352" y="0"/>
                  <a:pt x="0" y="5321"/>
                  <a:pt x="0" y="11908"/>
                </a:cubicBezTo>
                <a:cubicBezTo>
                  <a:pt x="0" y="18527"/>
                  <a:pt x="5352" y="23847"/>
                  <a:pt x="11939" y="23847"/>
                </a:cubicBezTo>
                <a:lnTo>
                  <a:pt x="55991" y="23847"/>
                </a:lnTo>
                <a:cubicBezTo>
                  <a:pt x="62610" y="23847"/>
                  <a:pt x="67930" y="18527"/>
                  <a:pt x="67930" y="11908"/>
                </a:cubicBezTo>
                <a:cubicBezTo>
                  <a:pt x="67930" y="5321"/>
                  <a:pt x="62610" y="0"/>
                  <a:pt x="5599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6"/>
          <p:cNvSpPr txBox="1"/>
          <p:nvPr/>
        </p:nvSpPr>
        <p:spPr>
          <a:xfrm>
            <a:off x="777575" y="1469150"/>
            <a:ext cx="2019300" cy="495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Fira Sans"/>
                <a:ea typeface="Fira Sans"/>
                <a:cs typeface="Fira Sans"/>
                <a:sym typeface="Fira Sans"/>
              </a:rPr>
              <a:t>Shift the dates of S&amp;P 500 up by one day</a:t>
            </a:r>
            <a:endParaRPr sz="1200">
              <a:solidFill>
                <a:srgbClr val="FFFFFF"/>
              </a:solidFill>
              <a:latin typeface="Fira Sans"/>
              <a:ea typeface="Fira Sans"/>
              <a:cs typeface="Fira Sans"/>
              <a:sym typeface="Fira Sans"/>
            </a:endParaRPr>
          </a:p>
        </p:txBody>
      </p:sp>
      <p:sp>
        <p:nvSpPr>
          <p:cNvPr id="2801" name="Google Shape;2801;p76"/>
          <p:cNvSpPr txBox="1"/>
          <p:nvPr/>
        </p:nvSpPr>
        <p:spPr>
          <a:xfrm>
            <a:off x="813575" y="3766125"/>
            <a:ext cx="1959900" cy="495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Fira Sans"/>
                <a:ea typeface="Fira Sans"/>
                <a:cs typeface="Fira Sans"/>
                <a:sym typeface="Fira Sans"/>
              </a:rPr>
              <a:t>Dropped rows where stock market is closed</a:t>
            </a:r>
            <a:endParaRPr sz="1200">
              <a:solidFill>
                <a:srgbClr val="FFFFFF"/>
              </a:solidFill>
              <a:latin typeface="Fira Sans"/>
              <a:ea typeface="Fira Sans"/>
              <a:cs typeface="Fira Sans"/>
              <a:sym typeface="Fira Sans"/>
            </a:endParaRPr>
          </a:p>
        </p:txBody>
      </p:sp>
      <p:sp>
        <p:nvSpPr>
          <p:cNvPr id="2802" name="Google Shape;2802;p76"/>
          <p:cNvSpPr txBox="1"/>
          <p:nvPr/>
        </p:nvSpPr>
        <p:spPr>
          <a:xfrm>
            <a:off x="783875" y="2538275"/>
            <a:ext cx="2019300" cy="663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Fira Sans"/>
                <a:ea typeface="Fira Sans"/>
                <a:cs typeface="Fira Sans"/>
                <a:sym typeface="Fira Sans"/>
              </a:rPr>
              <a:t>Move tweets posted near or after closing time to the following day</a:t>
            </a:r>
            <a:endParaRPr sz="1200">
              <a:solidFill>
                <a:srgbClr val="FFFFFF"/>
              </a:solidFill>
              <a:latin typeface="Fira Sans"/>
              <a:ea typeface="Fira Sans"/>
              <a:cs typeface="Fira Sans"/>
              <a:sym typeface="Fira Sans"/>
            </a:endParaRPr>
          </a:p>
        </p:txBody>
      </p:sp>
      <p:pic>
        <p:nvPicPr>
          <p:cNvPr id="2803" name="Google Shape;2803;p76"/>
          <p:cNvPicPr preferRelativeResize="0"/>
          <p:nvPr/>
        </p:nvPicPr>
        <p:blipFill rotWithShape="1">
          <a:blip r:embed="rId3">
            <a:alphaModFix/>
          </a:blip>
          <a:srcRect b="53709" l="0" r="0" t="9399"/>
          <a:stretch/>
        </p:blipFill>
        <p:spPr>
          <a:xfrm>
            <a:off x="3324725" y="1565425"/>
            <a:ext cx="3581400" cy="231925"/>
          </a:xfrm>
          <a:prstGeom prst="rect">
            <a:avLst/>
          </a:prstGeom>
          <a:noFill/>
          <a:ln>
            <a:noFill/>
          </a:ln>
        </p:spPr>
      </p:pic>
      <p:pic>
        <p:nvPicPr>
          <p:cNvPr id="2804" name="Google Shape;2804;p76"/>
          <p:cNvPicPr preferRelativeResize="0"/>
          <p:nvPr/>
        </p:nvPicPr>
        <p:blipFill rotWithShape="1">
          <a:blip r:embed="rId4">
            <a:alphaModFix/>
          </a:blip>
          <a:srcRect b="42661" l="704" r="0" t="9376"/>
          <a:stretch/>
        </p:blipFill>
        <p:spPr>
          <a:xfrm>
            <a:off x="3315975" y="2725525"/>
            <a:ext cx="5089474" cy="231925"/>
          </a:xfrm>
          <a:prstGeom prst="rect">
            <a:avLst/>
          </a:prstGeom>
          <a:noFill/>
          <a:ln>
            <a:noFill/>
          </a:ln>
        </p:spPr>
      </p:pic>
      <p:pic>
        <p:nvPicPr>
          <p:cNvPr id="2805" name="Google Shape;2805;p76"/>
          <p:cNvPicPr preferRelativeResize="0"/>
          <p:nvPr/>
        </p:nvPicPr>
        <p:blipFill>
          <a:blip r:embed="rId5">
            <a:alphaModFix/>
          </a:blip>
          <a:stretch>
            <a:fillRect/>
          </a:stretch>
        </p:blipFill>
        <p:spPr>
          <a:xfrm>
            <a:off x="3324723" y="3746475"/>
            <a:ext cx="2295525" cy="295275"/>
          </a:xfrm>
          <a:prstGeom prst="rect">
            <a:avLst/>
          </a:prstGeom>
          <a:noFill/>
          <a:ln>
            <a:noFill/>
          </a:ln>
        </p:spPr>
      </p:pic>
      <p:pic>
        <p:nvPicPr>
          <p:cNvPr id="2806" name="Google Shape;2806;p76"/>
          <p:cNvPicPr preferRelativeResize="0"/>
          <p:nvPr/>
        </p:nvPicPr>
        <p:blipFill rotWithShape="1">
          <a:blip r:embed="rId6">
            <a:alphaModFix/>
          </a:blip>
          <a:srcRect b="0" l="1739" r="0" t="0"/>
          <a:stretch/>
        </p:blipFill>
        <p:spPr>
          <a:xfrm>
            <a:off x="3324725" y="4036725"/>
            <a:ext cx="3041725" cy="266700"/>
          </a:xfrm>
          <a:prstGeom prst="rect">
            <a:avLst/>
          </a:prstGeom>
          <a:noFill/>
          <a:ln>
            <a:noFill/>
          </a:ln>
        </p:spPr>
      </p:pic>
      <p:sp>
        <p:nvSpPr>
          <p:cNvPr id="2807" name="Google Shape;2807;p76"/>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Combining Datasets</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8"/>
                                        </p:tgtEl>
                                        <p:attrNameLst>
                                          <p:attrName>style.visibility</p:attrName>
                                        </p:attrNameLst>
                                      </p:cBhvr>
                                      <p:to>
                                        <p:strVal val="visible"/>
                                      </p:to>
                                    </p:set>
                                    <p:animEffect filter="fade" transition="in">
                                      <p:cBhvr>
                                        <p:cTn dur="1000"/>
                                        <p:tgtEl>
                                          <p:spTgt spid="2798"/>
                                        </p:tgtEl>
                                      </p:cBhvr>
                                    </p:animEffect>
                                  </p:childTnLst>
                                </p:cTn>
                              </p:par>
                              <p:par>
                                <p:cTn fill="hold" nodeType="withEffect" presetClass="entr" presetID="10" presetSubtype="0">
                                  <p:stCondLst>
                                    <p:cond delay="0"/>
                                  </p:stCondLst>
                                  <p:childTnLst>
                                    <p:set>
                                      <p:cBhvr>
                                        <p:cTn dur="1" fill="hold">
                                          <p:stCondLst>
                                            <p:cond delay="0"/>
                                          </p:stCondLst>
                                        </p:cTn>
                                        <p:tgtEl>
                                          <p:spTgt spid="2799"/>
                                        </p:tgtEl>
                                        <p:attrNameLst>
                                          <p:attrName>style.visibility</p:attrName>
                                        </p:attrNameLst>
                                      </p:cBhvr>
                                      <p:to>
                                        <p:strVal val="visible"/>
                                      </p:to>
                                    </p:set>
                                    <p:animEffect filter="fade" transition="in">
                                      <p:cBhvr>
                                        <p:cTn dur="1000"/>
                                        <p:tgtEl>
                                          <p:spTgt spid="2799"/>
                                        </p:tgtEl>
                                      </p:cBhvr>
                                    </p:animEffect>
                                  </p:childTnLst>
                                </p:cTn>
                              </p:par>
                              <p:par>
                                <p:cTn fill="hold" nodeType="withEffect" presetClass="entr" presetID="10" presetSubtype="0">
                                  <p:stCondLst>
                                    <p:cond delay="0"/>
                                  </p:stCondLst>
                                  <p:childTnLst>
                                    <p:set>
                                      <p:cBhvr>
                                        <p:cTn dur="1" fill="hold">
                                          <p:stCondLst>
                                            <p:cond delay="0"/>
                                          </p:stCondLst>
                                        </p:cTn>
                                        <p:tgtEl>
                                          <p:spTgt spid="2800"/>
                                        </p:tgtEl>
                                        <p:attrNameLst>
                                          <p:attrName>style.visibility</p:attrName>
                                        </p:attrNameLst>
                                      </p:cBhvr>
                                      <p:to>
                                        <p:strVal val="visible"/>
                                      </p:to>
                                    </p:set>
                                    <p:animEffect filter="fade" transition="in">
                                      <p:cBhvr>
                                        <p:cTn dur="1000"/>
                                        <p:tgtEl>
                                          <p:spTgt spid="2800"/>
                                        </p:tgtEl>
                                      </p:cBhvr>
                                    </p:animEffect>
                                  </p:childTnLst>
                                </p:cTn>
                              </p:par>
                              <p:par>
                                <p:cTn fill="hold" nodeType="withEffect" presetClass="entr" presetID="10" presetSubtype="0">
                                  <p:stCondLst>
                                    <p:cond delay="0"/>
                                  </p:stCondLst>
                                  <p:childTnLst>
                                    <p:set>
                                      <p:cBhvr>
                                        <p:cTn dur="1" fill="hold">
                                          <p:stCondLst>
                                            <p:cond delay="0"/>
                                          </p:stCondLst>
                                        </p:cTn>
                                        <p:tgtEl>
                                          <p:spTgt spid="2803"/>
                                        </p:tgtEl>
                                        <p:attrNameLst>
                                          <p:attrName>style.visibility</p:attrName>
                                        </p:attrNameLst>
                                      </p:cBhvr>
                                      <p:to>
                                        <p:strVal val="visible"/>
                                      </p:to>
                                    </p:set>
                                    <p:animEffect filter="fade" transition="in">
                                      <p:cBhvr>
                                        <p:cTn dur="1000"/>
                                        <p:tgtEl>
                                          <p:spTgt spid="2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6"/>
                                        </p:tgtEl>
                                        <p:attrNameLst>
                                          <p:attrName>style.visibility</p:attrName>
                                        </p:attrNameLst>
                                      </p:cBhvr>
                                      <p:to>
                                        <p:strVal val="visible"/>
                                      </p:to>
                                    </p:set>
                                    <p:animEffect filter="fade" transition="in">
                                      <p:cBhvr>
                                        <p:cTn dur="1000"/>
                                        <p:tgtEl>
                                          <p:spTgt spid="2796"/>
                                        </p:tgtEl>
                                      </p:cBhvr>
                                    </p:animEffect>
                                  </p:childTnLst>
                                </p:cTn>
                              </p:par>
                              <p:par>
                                <p:cTn fill="hold" nodeType="withEffect" presetClass="entr" presetID="10" presetSubtype="0">
                                  <p:stCondLst>
                                    <p:cond delay="0"/>
                                  </p:stCondLst>
                                  <p:childTnLst>
                                    <p:set>
                                      <p:cBhvr>
                                        <p:cTn dur="1" fill="hold">
                                          <p:stCondLst>
                                            <p:cond delay="0"/>
                                          </p:stCondLst>
                                        </p:cTn>
                                        <p:tgtEl>
                                          <p:spTgt spid="2797"/>
                                        </p:tgtEl>
                                        <p:attrNameLst>
                                          <p:attrName>style.visibility</p:attrName>
                                        </p:attrNameLst>
                                      </p:cBhvr>
                                      <p:to>
                                        <p:strVal val="visible"/>
                                      </p:to>
                                    </p:set>
                                    <p:animEffect filter="fade" transition="in">
                                      <p:cBhvr>
                                        <p:cTn dur="1000"/>
                                        <p:tgtEl>
                                          <p:spTgt spid="2797"/>
                                        </p:tgtEl>
                                      </p:cBhvr>
                                    </p:animEffect>
                                  </p:childTnLst>
                                </p:cTn>
                              </p:par>
                              <p:par>
                                <p:cTn fill="hold" nodeType="withEffect" presetClass="entr" presetID="10" presetSubtype="0">
                                  <p:stCondLst>
                                    <p:cond delay="0"/>
                                  </p:stCondLst>
                                  <p:childTnLst>
                                    <p:set>
                                      <p:cBhvr>
                                        <p:cTn dur="1" fill="hold">
                                          <p:stCondLst>
                                            <p:cond delay="0"/>
                                          </p:stCondLst>
                                        </p:cTn>
                                        <p:tgtEl>
                                          <p:spTgt spid="2802"/>
                                        </p:tgtEl>
                                        <p:attrNameLst>
                                          <p:attrName>style.visibility</p:attrName>
                                        </p:attrNameLst>
                                      </p:cBhvr>
                                      <p:to>
                                        <p:strVal val="visible"/>
                                      </p:to>
                                    </p:set>
                                    <p:animEffect filter="fade" transition="in">
                                      <p:cBhvr>
                                        <p:cTn dur="1000"/>
                                        <p:tgtEl>
                                          <p:spTgt spid="2802"/>
                                        </p:tgtEl>
                                      </p:cBhvr>
                                    </p:animEffect>
                                  </p:childTnLst>
                                </p:cTn>
                              </p:par>
                              <p:par>
                                <p:cTn fill="hold" nodeType="withEffect" presetClass="entr" presetID="10" presetSubtype="0">
                                  <p:stCondLst>
                                    <p:cond delay="0"/>
                                  </p:stCondLst>
                                  <p:childTnLst>
                                    <p:set>
                                      <p:cBhvr>
                                        <p:cTn dur="1" fill="hold">
                                          <p:stCondLst>
                                            <p:cond delay="0"/>
                                          </p:stCondLst>
                                        </p:cTn>
                                        <p:tgtEl>
                                          <p:spTgt spid="2804"/>
                                        </p:tgtEl>
                                        <p:attrNameLst>
                                          <p:attrName>style.visibility</p:attrName>
                                        </p:attrNameLst>
                                      </p:cBhvr>
                                      <p:to>
                                        <p:strVal val="visible"/>
                                      </p:to>
                                    </p:set>
                                    <p:animEffect filter="fade" transition="in">
                                      <p:cBhvr>
                                        <p:cTn dur="1000"/>
                                        <p:tgtEl>
                                          <p:spTgt spid="2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4"/>
                                        </p:tgtEl>
                                        <p:attrNameLst>
                                          <p:attrName>style.visibility</p:attrName>
                                        </p:attrNameLst>
                                      </p:cBhvr>
                                      <p:to>
                                        <p:strVal val="visible"/>
                                      </p:to>
                                    </p:set>
                                    <p:animEffect filter="fade" transition="in">
                                      <p:cBhvr>
                                        <p:cTn dur="1000"/>
                                        <p:tgtEl>
                                          <p:spTgt spid="2794"/>
                                        </p:tgtEl>
                                      </p:cBhvr>
                                    </p:animEffect>
                                  </p:childTnLst>
                                </p:cTn>
                              </p:par>
                              <p:par>
                                <p:cTn fill="hold" nodeType="withEffect" presetClass="entr" presetID="10" presetSubtype="0">
                                  <p:stCondLst>
                                    <p:cond delay="0"/>
                                  </p:stCondLst>
                                  <p:childTnLst>
                                    <p:set>
                                      <p:cBhvr>
                                        <p:cTn dur="1" fill="hold">
                                          <p:stCondLst>
                                            <p:cond delay="0"/>
                                          </p:stCondLst>
                                        </p:cTn>
                                        <p:tgtEl>
                                          <p:spTgt spid="2795"/>
                                        </p:tgtEl>
                                        <p:attrNameLst>
                                          <p:attrName>style.visibility</p:attrName>
                                        </p:attrNameLst>
                                      </p:cBhvr>
                                      <p:to>
                                        <p:strVal val="visible"/>
                                      </p:to>
                                    </p:set>
                                    <p:animEffect filter="fade" transition="in">
                                      <p:cBhvr>
                                        <p:cTn dur="1000"/>
                                        <p:tgtEl>
                                          <p:spTgt spid="2795"/>
                                        </p:tgtEl>
                                      </p:cBhvr>
                                    </p:animEffect>
                                  </p:childTnLst>
                                </p:cTn>
                              </p:par>
                              <p:par>
                                <p:cTn fill="hold" nodeType="withEffect" presetClass="entr" presetID="10" presetSubtype="0">
                                  <p:stCondLst>
                                    <p:cond delay="0"/>
                                  </p:stCondLst>
                                  <p:childTnLst>
                                    <p:set>
                                      <p:cBhvr>
                                        <p:cTn dur="1" fill="hold">
                                          <p:stCondLst>
                                            <p:cond delay="0"/>
                                          </p:stCondLst>
                                        </p:cTn>
                                        <p:tgtEl>
                                          <p:spTgt spid="2801"/>
                                        </p:tgtEl>
                                        <p:attrNameLst>
                                          <p:attrName>style.visibility</p:attrName>
                                        </p:attrNameLst>
                                      </p:cBhvr>
                                      <p:to>
                                        <p:strVal val="visible"/>
                                      </p:to>
                                    </p:set>
                                    <p:animEffect filter="fade" transition="in">
                                      <p:cBhvr>
                                        <p:cTn dur="1000"/>
                                        <p:tgtEl>
                                          <p:spTgt spid="2801"/>
                                        </p:tgtEl>
                                      </p:cBhvr>
                                    </p:animEffect>
                                  </p:childTnLst>
                                </p:cTn>
                              </p:par>
                              <p:par>
                                <p:cTn fill="hold" nodeType="withEffect" presetClass="entr" presetID="10" presetSubtype="0">
                                  <p:stCondLst>
                                    <p:cond delay="0"/>
                                  </p:stCondLst>
                                  <p:childTnLst>
                                    <p:set>
                                      <p:cBhvr>
                                        <p:cTn dur="1" fill="hold">
                                          <p:stCondLst>
                                            <p:cond delay="0"/>
                                          </p:stCondLst>
                                        </p:cTn>
                                        <p:tgtEl>
                                          <p:spTgt spid="2805"/>
                                        </p:tgtEl>
                                        <p:attrNameLst>
                                          <p:attrName>style.visibility</p:attrName>
                                        </p:attrNameLst>
                                      </p:cBhvr>
                                      <p:to>
                                        <p:strVal val="visible"/>
                                      </p:to>
                                    </p:set>
                                    <p:animEffect filter="fade" transition="in">
                                      <p:cBhvr>
                                        <p:cTn dur="1000"/>
                                        <p:tgtEl>
                                          <p:spTgt spid="2805"/>
                                        </p:tgtEl>
                                      </p:cBhvr>
                                    </p:animEffect>
                                  </p:childTnLst>
                                </p:cTn>
                              </p:par>
                              <p:par>
                                <p:cTn fill="hold" nodeType="withEffect" presetClass="entr" presetID="10" presetSubtype="0">
                                  <p:stCondLst>
                                    <p:cond delay="0"/>
                                  </p:stCondLst>
                                  <p:childTnLst>
                                    <p:set>
                                      <p:cBhvr>
                                        <p:cTn dur="1" fill="hold">
                                          <p:stCondLst>
                                            <p:cond delay="0"/>
                                          </p:stCondLst>
                                        </p:cTn>
                                        <p:tgtEl>
                                          <p:spTgt spid="2806"/>
                                        </p:tgtEl>
                                        <p:attrNameLst>
                                          <p:attrName>style.visibility</p:attrName>
                                        </p:attrNameLst>
                                      </p:cBhvr>
                                      <p:to>
                                        <p:strVal val="visible"/>
                                      </p:to>
                                    </p:set>
                                    <p:animEffect filter="fade" transition="in">
                                      <p:cBhvr>
                                        <p:cTn dur="1000"/>
                                        <p:tgtEl>
                                          <p:spTgt spid="2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77"/>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Exploratory Data Analysis</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813" name="Google Shape;2813;p77"/>
          <p:cNvGrpSpPr/>
          <p:nvPr/>
        </p:nvGrpSpPr>
        <p:grpSpPr>
          <a:xfrm flipH="1">
            <a:off x="923424" y="1241698"/>
            <a:ext cx="309623" cy="410589"/>
            <a:chOff x="-5344025" y="479300"/>
            <a:chExt cx="920675" cy="1220900"/>
          </a:xfrm>
        </p:grpSpPr>
        <p:sp>
          <p:nvSpPr>
            <p:cNvPr id="2814" name="Google Shape;2814;p77"/>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7" name="Google Shape;2817;p77"/>
          <p:cNvSpPr txBox="1"/>
          <p:nvPr/>
        </p:nvSpPr>
        <p:spPr>
          <a:xfrm>
            <a:off x="1275400" y="1162275"/>
            <a:ext cx="3802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Combined</a:t>
            </a:r>
            <a:endParaRPr/>
          </a:p>
          <a:p>
            <a:pPr indent="0" lvl="0" marL="0" rtl="0" algn="l">
              <a:spcBef>
                <a:spcPts val="0"/>
              </a:spcBef>
              <a:spcAft>
                <a:spcPts val="0"/>
              </a:spcAft>
              <a:buNone/>
            </a:pPr>
            <a:r>
              <a:t/>
            </a:r>
            <a:endParaRPr sz="2400">
              <a:latin typeface="Fira Sans Medium"/>
              <a:ea typeface="Fira Sans Medium"/>
              <a:cs typeface="Fira Sans Medium"/>
              <a:sym typeface="Fira Sans Medium"/>
            </a:endParaRPr>
          </a:p>
        </p:txBody>
      </p:sp>
      <p:pic>
        <p:nvPicPr>
          <p:cNvPr id="2818" name="Google Shape;2818;p77"/>
          <p:cNvPicPr preferRelativeResize="0"/>
          <p:nvPr/>
        </p:nvPicPr>
        <p:blipFill>
          <a:blip r:embed="rId3">
            <a:alphaModFix/>
          </a:blip>
          <a:stretch>
            <a:fillRect/>
          </a:stretch>
        </p:blipFill>
        <p:spPr>
          <a:xfrm>
            <a:off x="3249925" y="1041025"/>
            <a:ext cx="3986800" cy="3986800"/>
          </a:xfrm>
          <a:prstGeom prst="rect">
            <a:avLst/>
          </a:prstGeom>
          <a:noFill/>
          <a:ln>
            <a:noFill/>
          </a:ln>
        </p:spPr>
      </p:pic>
      <p:sp>
        <p:nvSpPr>
          <p:cNvPr id="2819" name="Google Shape;2819;p77"/>
          <p:cNvSpPr/>
          <p:nvPr/>
        </p:nvSpPr>
        <p:spPr>
          <a:xfrm>
            <a:off x="3531825" y="1807400"/>
            <a:ext cx="763200" cy="74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4279825" y="1062075"/>
            <a:ext cx="724800" cy="74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0"/>
                                        </p:tgtEl>
                                        <p:attrNameLst>
                                          <p:attrName>style.visibility</p:attrName>
                                        </p:attrNameLst>
                                      </p:cBhvr>
                                      <p:to>
                                        <p:strVal val="visible"/>
                                      </p:to>
                                    </p:set>
                                    <p:animEffect filter="fade" transition="in">
                                      <p:cBhvr>
                                        <p:cTn dur="1000"/>
                                        <p:tgtEl>
                                          <p:spTgt spid="2820"/>
                                        </p:tgtEl>
                                      </p:cBhvr>
                                    </p:animEffect>
                                  </p:childTnLst>
                                </p:cTn>
                              </p:par>
                              <p:par>
                                <p:cTn fill="hold" nodeType="withEffect" presetClass="entr" presetID="10" presetSubtype="0">
                                  <p:stCondLst>
                                    <p:cond delay="0"/>
                                  </p:stCondLst>
                                  <p:childTnLst>
                                    <p:set>
                                      <p:cBhvr>
                                        <p:cTn dur="1" fill="hold">
                                          <p:stCondLst>
                                            <p:cond delay="0"/>
                                          </p:stCondLst>
                                        </p:cTn>
                                        <p:tgtEl>
                                          <p:spTgt spid="2819"/>
                                        </p:tgtEl>
                                        <p:attrNameLst>
                                          <p:attrName>style.visibility</p:attrName>
                                        </p:attrNameLst>
                                      </p:cBhvr>
                                      <p:to>
                                        <p:strVal val="visible"/>
                                      </p:to>
                                    </p:set>
                                    <p:animEffect filter="fade" transition="in">
                                      <p:cBhvr>
                                        <p:cTn dur="1000"/>
                                        <p:tgtEl>
                                          <p:spTgt spid="2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60"/>
          <p:cNvSpPr txBox="1"/>
          <p:nvPr/>
        </p:nvSpPr>
        <p:spPr>
          <a:xfrm>
            <a:off x="710238" y="635100"/>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Problem Statement</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282" name="Google Shape;2282;p60"/>
          <p:cNvGrpSpPr/>
          <p:nvPr/>
        </p:nvGrpSpPr>
        <p:grpSpPr>
          <a:xfrm flipH="1">
            <a:off x="300690" y="1216177"/>
            <a:ext cx="1153819" cy="1677846"/>
            <a:chOff x="18549250" y="11195825"/>
            <a:chExt cx="4077100" cy="5637925"/>
          </a:xfrm>
        </p:grpSpPr>
        <p:sp>
          <p:nvSpPr>
            <p:cNvPr id="2283" name="Google Shape;2283;p60"/>
            <p:cNvSpPr/>
            <p:nvPr/>
          </p:nvSpPr>
          <p:spPr>
            <a:xfrm>
              <a:off x="18549250" y="12714875"/>
              <a:ext cx="517050" cy="601150"/>
            </a:xfrm>
            <a:custGeom>
              <a:rect b="b" l="l" r="r" t="t"/>
              <a:pathLst>
                <a:path extrusionOk="0" h="24046" w="20682">
                  <a:moveTo>
                    <a:pt x="12653" y="1"/>
                  </a:moveTo>
                  <a:cubicBezTo>
                    <a:pt x="12584" y="1"/>
                    <a:pt x="12514" y="7"/>
                    <a:pt x="12443" y="21"/>
                  </a:cubicBezTo>
                  <a:cubicBezTo>
                    <a:pt x="12009" y="121"/>
                    <a:pt x="11709" y="488"/>
                    <a:pt x="11575" y="888"/>
                  </a:cubicBezTo>
                  <a:cubicBezTo>
                    <a:pt x="11475" y="1288"/>
                    <a:pt x="11509" y="1688"/>
                    <a:pt x="11575" y="2089"/>
                  </a:cubicBezTo>
                  <a:cubicBezTo>
                    <a:pt x="11909" y="4257"/>
                    <a:pt x="12910" y="6459"/>
                    <a:pt x="12876" y="8627"/>
                  </a:cubicBezTo>
                  <a:cubicBezTo>
                    <a:pt x="12876" y="8794"/>
                    <a:pt x="12876" y="8960"/>
                    <a:pt x="12743" y="9060"/>
                  </a:cubicBezTo>
                  <a:cubicBezTo>
                    <a:pt x="12668" y="9106"/>
                    <a:pt x="12586" y="9124"/>
                    <a:pt x="12506" y="9124"/>
                  </a:cubicBezTo>
                  <a:cubicBezTo>
                    <a:pt x="12409" y="9124"/>
                    <a:pt x="12316" y="9097"/>
                    <a:pt x="12243" y="9060"/>
                  </a:cubicBezTo>
                  <a:cubicBezTo>
                    <a:pt x="12109" y="8960"/>
                    <a:pt x="12009" y="8827"/>
                    <a:pt x="11909" y="8693"/>
                  </a:cubicBezTo>
                  <a:cubicBezTo>
                    <a:pt x="10408" y="6559"/>
                    <a:pt x="8807" y="4524"/>
                    <a:pt x="7106" y="2489"/>
                  </a:cubicBezTo>
                  <a:cubicBezTo>
                    <a:pt x="6705" y="2055"/>
                    <a:pt x="6305" y="1555"/>
                    <a:pt x="5705" y="1322"/>
                  </a:cubicBezTo>
                  <a:cubicBezTo>
                    <a:pt x="5537" y="1253"/>
                    <a:pt x="5349" y="1219"/>
                    <a:pt x="5162" y="1219"/>
                  </a:cubicBezTo>
                  <a:cubicBezTo>
                    <a:pt x="4714" y="1219"/>
                    <a:pt x="4268" y="1412"/>
                    <a:pt x="4103" y="1789"/>
                  </a:cubicBezTo>
                  <a:cubicBezTo>
                    <a:pt x="3470" y="3190"/>
                    <a:pt x="5271" y="5158"/>
                    <a:pt x="6105" y="6225"/>
                  </a:cubicBezTo>
                  <a:cubicBezTo>
                    <a:pt x="6438" y="6659"/>
                    <a:pt x="6739" y="7092"/>
                    <a:pt x="7006" y="7526"/>
                  </a:cubicBezTo>
                  <a:lnTo>
                    <a:pt x="8507" y="9761"/>
                  </a:lnTo>
                  <a:cubicBezTo>
                    <a:pt x="8673" y="10061"/>
                    <a:pt x="8840" y="10461"/>
                    <a:pt x="8540" y="10628"/>
                  </a:cubicBezTo>
                  <a:cubicBezTo>
                    <a:pt x="8468" y="10680"/>
                    <a:pt x="8376" y="10702"/>
                    <a:pt x="8270" y="10702"/>
                  </a:cubicBezTo>
                  <a:cubicBezTo>
                    <a:pt x="7691" y="10702"/>
                    <a:pt x="6700" y="10041"/>
                    <a:pt x="6305" y="9928"/>
                  </a:cubicBezTo>
                  <a:cubicBezTo>
                    <a:pt x="5138" y="9494"/>
                    <a:pt x="3970" y="8894"/>
                    <a:pt x="2836" y="8393"/>
                  </a:cubicBezTo>
                  <a:cubicBezTo>
                    <a:pt x="2369" y="8193"/>
                    <a:pt x="1935" y="8026"/>
                    <a:pt x="1468" y="7893"/>
                  </a:cubicBezTo>
                  <a:cubicBezTo>
                    <a:pt x="1308" y="7859"/>
                    <a:pt x="1132" y="7836"/>
                    <a:pt x="961" y="7836"/>
                  </a:cubicBezTo>
                  <a:cubicBezTo>
                    <a:pt x="632" y="7836"/>
                    <a:pt x="321" y="7919"/>
                    <a:pt x="167" y="8160"/>
                  </a:cubicBezTo>
                  <a:cubicBezTo>
                    <a:pt x="1" y="8393"/>
                    <a:pt x="34" y="8693"/>
                    <a:pt x="134" y="8960"/>
                  </a:cubicBezTo>
                  <a:cubicBezTo>
                    <a:pt x="301" y="9494"/>
                    <a:pt x="734" y="9894"/>
                    <a:pt x="1201" y="10228"/>
                  </a:cubicBezTo>
                  <a:cubicBezTo>
                    <a:pt x="3169" y="11729"/>
                    <a:pt x="5404" y="12429"/>
                    <a:pt x="7606" y="13497"/>
                  </a:cubicBezTo>
                  <a:cubicBezTo>
                    <a:pt x="8480" y="13948"/>
                    <a:pt x="7686" y="14113"/>
                    <a:pt x="7157" y="14113"/>
                  </a:cubicBezTo>
                  <a:cubicBezTo>
                    <a:pt x="7060" y="14113"/>
                    <a:pt x="6973" y="14108"/>
                    <a:pt x="6905" y="14097"/>
                  </a:cubicBezTo>
                  <a:cubicBezTo>
                    <a:pt x="5938" y="13997"/>
                    <a:pt x="5004" y="13931"/>
                    <a:pt x="4037" y="13864"/>
                  </a:cubicBezTo>
                  <a:cubicBezTo>
                    <a:pt x="3813" y="13849"/>
                    <a:pt x="3589" y="13834"/>
                    <a:pt x="3368" y="13834"/>
                  </a:cubicBezTo>
                  <a:cubicBezTo>
                    <a:pt x="3096" y="13834"/>
                    <a:pt x="2827" y="13857"/>
                    <a:pt x="2569" y="13931"/>
                  </a:cubicBezTo>
                  <a:cubicBezTo>
                    <a:pt x="1602" y="14197"/>
                    <a:pt x="1268" y="15131"/>
                    <a:pt x="2269" y="15699"/>
                  </a:cubicBezTo>
                  <a:cubicBezTo>
                    <a:pt x="3436" y="16332"/>
                    <a:pt x="4737" y="16633"/>
                    <a:pt x="6005" y="17066"/>
                  </a:cubicBezTo>
                  <a:cubicBezTo>
                    <a:pt x="6205" y="17133"/>
                    <a:pt x="7739" y="17400"/>
                    <a:pt x="7806" y="17500"/>
                  </a:cubicBezTo>
                  <a:cubicBezTo>
                    <a:pt x="8573" y="19034"/>
                    <a:pt x="9374" y="20635"/>
                    <a:pt x="10641" y="21903"/>
                  </a:cubicBezTo>
                  <a:cubicBezTo>
                    <a:pt x="11815" y="23140"/>
                    <a:pt x="13501" y="24045"/>
                    <a:pt x="15241" y="24045"/>
                  </a:cubicBezTo>
                  <a:cubicBezTo>
                    <a:pt x="15331" y="24045"/>
                    <a:pt x="15421" y="24043"/>
                    <a:pt x="15512" y="24038"/>
                  </a:cubicBezTo>
                  <a:cubicBezTo>
                    <a:pt x="17413" y="23938"/>
                    <a:pt x="19114" y="22670"/>
                    <a:pt x="19881" y="21069"/>
                  </a:cubicBezTo>
                  <a:cubicBezTo>
                    <a:pt x="20682" y="19468"/>
                    <a:pt x="20649" y="17567"/>
                    <a:pt x="20182" y="15865"/>
                  </a:cubicBezTo>
                  <a:cubicBezTo>
                    <a:pt x="19615" y="13830"/>
                    <a:pt x="18280" y="12229"/>
                    <a:pt x="17546" y="10295"/>
                  </a:cubicBezTo>
                  <a:cubicBezTo>
                    <a:pt x="16646" y="7960"/>
                    <a:pt x="15912" y="5525"/>
                    <a:pt x="15111" y="3123"/>
                  </a:cubicBezTo>
                  <a:cubicBezTo>
                    <a:pt x="14826" y="2268"/>
                    <a:pt x="13940" y="1"/>
                    <a:pt x="12653"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0"/>
            <p:cNvSpPr/>
            <p:nvPr/>
          </p:nvSpPr>
          <p:spPr>
            <a:xfrm>
              <a:off x="18891150" y="12877450"/>
              <a:ext cx="216850" cy="388325"/>
            </a:xfrm>
            <a:custGeom>
              <a:rect b="b" l="l" r="r" t="t"/>
              <a:pathLst>
                <a:path extrusionOk="0" h="15533" w="8674">
                  <a:moveTo>
                    <a:pt x="6753" y="0"/>
                  </a:moveTo>
                  <a:cubicBezTo>
                    <a:pt x="6646" y="0"/>
                    <a:pt x="6537" y="17"/>
                    <a:pt x="6439" y="56"/>
                  </a:cubicBezTo>
                  <a:cubicBezTo>
                    <a:pt x="5872" y="256"/>
                    <a:pt x="5538" y="756"/>
                    <a:pt x="5271" y="1256"/>
                  </a:cubicBezTo>
                  <a:cubicBezTo>
                    <a:pt x="4838" y="2124"/>
                    <a:pt x="4604" y="3058"/>
                    <a:pt x="4471" y="3992"/>
                  </a:cubicBezTo>
                  <a:cubicBezTo>
                    <a:pt x="4371" y="4692"/>
                    <a:pt x="4471" y="5626"/>
                    <a:pt x="4071" y="6227"/>
                  </a:cubicBezTo>
                  <a:cubicBezTo>
                    <a:pt x="3770" y="6694"/>
                    <a:pt x="3103" y="6827"/>
                    <a:pt x="2569" y="7027"/>
                  </a:cubicBezTo>
                  <a:cubicBezTo>
                    <a:pt x="1602" y="7394"/>
                    <a:pt x="835" y="8195"/>
                    <a:pt x="435" y="9095"/>
                  </a:cubicBezTo>
                  <a:cubicBezTo>
                    <a:pt x="34" y="10029"/>
                    <a:pt x="1" y="11064"/>
                    <a:pt x="168" y="12064"/>
                  </a:cubicBezTo>
                  <a:cubicBezTo>
                    <a:pt x="301" y="12898"/>
                    <a:pt x="601" y="13732"/>
                    <a:pt x="1168" y="14399"/>
                  </a:cubicBezTo>
                  <a:cubicBezTo>
                    <a:pt x="1335" y="14566"/>
                    <a:pt x="1502" y="14699"/>
                    <a:pt x="1669" y="14833"/>
                  </a:cubicBezTo>
                  <a:cubicBezTo>
                    <a:pt x="2284" y="15314"/>
                    <a:pt x="3011" y="15532"/>
                    <a:pt x="3742" y="15532"/>
                  </a:cubicBezTo>
                  <a:cubicBezTo>
                    <a:pt x="5191" y="15532"/>
                    <a:pt x="6652" y="14673"/>
                    <a:pt x="7273" y="13298"/>
                  </a:cubicBezTo>
                  <a:cubicBezTo>
                    <a:pt x="7773" y="12164"/>
                    <a:pt x="7940" y="10897"/>
                    <a:pt x="8240" y="9696"/>
                  </a:cubicBezTo>
                  <a:cubicBezTo>
                    <a:pt x="8540" y="8495"/>
                    <a:pt x="8674" y="7194"/>
                    <a:pt x="8240" y="5993"/>
                  </a:cubicBezTo>
                  <a:cubicBezTo>
                    <a:pt x="7706" y="4425"/>
                    <a:pt x="7206" y="3491"/>
                    <a:pt x="7506" y="1757"/>
                  </a:cubicBezTo>
                  <a:cubicBezTo>
                    <a:pt x="7573" y="1423"/>
                    <a:pt x="7640" y="1090"/>
                    <a:pt x="7573" y="756"/>
                  </a:cubicBezTo>
                  <a:cubicBezTo>
                    <a:pt x="7540" y="456"/>
                    <a:pt x="7306" y="122"/>
                    <a:pt x="6973" y="22"/>
                  </a:cubicBezTo>
                  <a:cubicBezTo>
                    <a:pt x="6904" y="8"/>
                    <a:pt x="6829" y="0"/>
                    <a:pt x="6753"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0"/>
            <p:cNvSpPr/>
            <p:nvPr/>
          </p:nvSpPr>
          <p:spPr>
            <a:xfrm>
              <a:off x="21163625" y="12372100"/>
              <a:ext cx="349000" cy="456950"/>
            </a:xfrm>
            <a:custGeom>
              <a:rect b="b" l="l" r="r" t="t"/>
              <a:pathLst>
                <a:path extrusionOk="0" h="18278" w="13960">
                  <a:moveTo>
                    <a:pt x="7581" y="0"/>
                  </a:moveTo>
                  <a:cubicBezTo>
                    <a:pt x="6472" y="0"/>
                    <a:pt x="5371" y="503"/>
                    <a:pt x="4503" y="1623"/>
                  </a:cubicBezTo>
                  <a:cubicBezTo>
                    <a:pt x="3803" y="2524"/>
                    <a:pt x="3169" y="3558"/>
                    <a:pt x="2635" y="4658"/>
                  </a:cubicBezTo>
                  <a:cubicBezTo>
                    <a:pt x="2569" y="4792"/>
                    <a:pt x="2535" y="4859"/>
                    <a:pt x="2535" y="4859"/>
                  </a:cubicBezTo>
                  <a:cubicBezTo>
                    <a:pt x="667" y="8795"/>
                    <a:pt x="0" y="13365"/>
                    <a:pt x="901" y="16067"/>
                  </a:cubicBezTo>
                  <a:cubicBezTo>
                    <a:pt x="1387" y="17597"/>
                    <a:pt x="2403" y="18278"/>
                    <a:pt x="3640" y="18278"/>
                  </a:cubicBezTo>
                  <a:cubicBezTo>
                    <a:pt x="4103" y="18278"/>
                    <a:pt x="4596" y="18183"/>
                    <a:pt x="5104" y="18001"/>
                  </a:cubicBezTo>
                  <a:cubicBezTo>
                    <a:pt x="7672" y="17101"/>
                    <a:pt x="10675" y="13898"/>
                    <a:pt x="12109" y="9595"/>
                  </a:cubicBezTo>
                  <a:cubicBezTo>
                    <a:pt x="13960" y="4067"/>
                    <a:pt x="10735" y="0"/>
                    <a:pt x="7581"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0"/>
            <p:cNvSpPr/>
            <p:nvPr/>
          </p:nvSpPr>
          <p:spPr>
            <a:xfrm>
              <a:off x="19812650" y="12383100"/>
              <a:ext cx="266150" cy="348725"/>
            </a:xfrm>
            <a:custGeom>
              <a:rect b="b" l="l" r="r" t="t"/>
              <a:pathLst>
                <a:path extrusionOk="0" h="13949" w="10646">
                  <a:moveTo>
                    <a:pt x="5787" y="1"/>
                  </a:moveTo>
                  <a:cubicBezTo>
                    <a:pt x="4939" y="1"/>
                    <a:pt x="4098" y="388"/>
                    <a:pt x="3436" y="1250"/>
                  </a:cubicBezTo>
                  <a:cubicBezTo>
                    <a:pt x="2903" y="1950"/>
                    <a:pt x="2402" y="2717"/>
                    <a:pt x="2002" y="3551"/>
                  </a:cubicBezTo>
                  <a:cubicBezTo>
                    <a:pt x="1969" y="3651"/>
                    <a:pt x="1935" y="3718"/>
                    <a:pt x="1935" y="3718"/>
                  </a:cubicBezTo>
                  <a:cubicBezTo>
                    <a:pt x="501" y="6687"/>
                    <a:pt x="1" y="10189"/>
                    <a:pt x="668" y="12258"/>
                  </a:cubicBezTo>
                  <a:cubicBezTo>
                    <a:pt x="1055" y="13418"/>
                    <a:pt x="1828" y="13948"/>
                    <a:pt x="2770" y="13948"/>
                  </a:cubicBezTo>
                  <a:cubicBezTo>
                    <a:pt x="3127" y="13948"/>
                    <a:pt x="3509" y="13872"/>
                    <a:pt x="3903" y="13725"/>
                  </a:cubicBezTo>
                  <a:cubicBezTo>
                    <a:pt x="5872" y="13025"/>
                    <a:pt x="8140" y="10623"/>
                    <a:pt x="9241" y="7321"/>
                  </a:cubicBezTo>
                  <a:cubicBezTo>
                    <a:pt x="10646" y="3105"/>
                    <a:pt x="8188" y="1"/>
                    <a:pt x="5787" y="1"/>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0"/>
            <p:cNvSpPr/>
            <p:nvPr/>
          </p:nvSpPr>
          <p:spPr>
            <a:xfrm>
              <a:off x="20027675" y="16568125"/>
              <a:ext cx="517200" cy="248950"/>
            </a:xfrm>
            <a:custGeom>
              <a:rect b="b" l="l" r="r" t="t"/>
              <a:pathLst>
                <a:path extrusionOk="0" h="9958" w="20688">
                  <a:moveTo>
                    <a:pt x="19386" y="1"/>
                  </a:moveTo>
                  <a:lnTo>
                    <a:pt x="7111" y="2836"/>
                  </a:lnTo>
                  <a:cubicBezTo>
                    <a:pt x="7111" y="2836"/>
                    <a:pt x="5808" y="2458"/>
                    <a:pt x="4328" y="2458"/>
                  </a:cubicBezTo>
                  <a:cubicBezTo>
                    <a:pt x="2435" y="2458"/>
                    <a:pt x="252" y="3078"/>
                    <a:pt x="139" y="5905"/>
                  </a:cubicBezTo>
                  <a:cubicBezTo>
                    <a:pt x="1" y="8895"/>
                    <a:pt x="2565" y="9957"/>
                    <a:pt x="6088" y="9957"/>
                  </a:cubicBezTo>
                  <a:cubicBezTo>
                    <a:pt x="8501" y="9957"/>
                    <a:pt x="11364" y="9459"/>
                    <a:pt x="14116" y="8741"/>
                  </a:cubicBezTo>
                  <a:lnTo>
                    <a:pt x="14349" y="6339"/>
                  </a:lnTo>
                  <a:lnTo>
                    <a:pt x="15450" y="8741"/>
                  </a:lnTo>
                  <a:lnTo>
                    <a:pt x="20687" y="8540"/>
                  </a:lnTo>
                  <a:lnTo>
                    <a:pt x="19386" y="1"/>
                  </a:ln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0"/>
            <p:cNvSpPr/>
            <p:nvPr/>
          </p:nvSpPr>
          <p:spPr>
            <a:xfrm>
              <a:off x="20924650" y="16584825"/>
              <a:ext cx="517525" cy="248925"/>
            </a:xfrm>
            <a:custGeom>
              <a:rect b="b" l="l" r="r" t="t"/>
              <a:pathLst>
                <a:path extrusionOk="0" h="9957" w="20701">
                  <a:moveTo>
                    <a:pt x="19400" y="0"/>
                  </a:moveTo>
                  <a:lnTo>
                    <a:pt x="7124" y="2835"/>
                  </a:lnTo>
                  <a:cubicBezTo>
                    <a:pt x="7124" y="2835"/>
                    <a:pt x="5821" y="2457"/>
                    <a:pt x="4339" y="2457"/>
                  </a:cubicBezTo>
                  <a:cubicBezTo>
                    <a:pt x="2441" y="2457"/>
                    <a:pt x="250" y="3077"/>
                    <a:pt x="119" y="5904"/>
                  </a:cubicBezTo>
                  <a:cubicBezTo>
                    <a:pt x="0" y="8894"/>
                    <a:pt x="2573" y="9956"/>
                    <a:pt x="6100" y="9956"/>
                  </a:cubicBezTo>
                  <a:cubicBezTo>
                    <a:pt x="8514" y="9956"/>
                    <a:pt x="11377" y="9458"/>
                    <a:pt x="14129" y="8740"/>
                  </a:cubicBezTo>
                  <a:lnTo>
                    <a:pt x="14363" y="6338"/>
                  </a:lnTo>
                  <a:lnTo>
                    <a:pt x="15430" y="8740"/>
                  </a:lnTo>
                  <a:lnTo>
                    <a:pt x="20701" y="8540"/>
                  </a:lnTo>
                  <a:lnTo>
                    <a:pt x="19400" y="0"/>
                  </a:ln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0"/>
            <p:cNvSpPr/>
            <p:nvPr/>
          </p:nvSpPr>
          <p:spPr>
            <a:xfrm>
              <a:off x="19713425" y="15173850"/>
              <a:ext cx="2176850" cy="1480600"/>
            </a:xfrm>
            <a:custGeom>
              <a:rect b="b" l="l" r="r" t="t"/>
              <a:pathLst>
                <a:path extrusionOk="0" h="59224" w="87074">
                  <a:moveTo>
                    <a:pt x="47634" y="0"/>
                  </a:moveTo>
                  <a:cubicBezTo>
                    <a:pt x="28236" y="0"/>
                    <a:pt x="7872" y="1733"/>
                    <a:pt x="7872" y="1733"/>
                  </a:cubicBezTo>
                  <a:cubicBezTo>
                    <a:pt x="7872" y="1733"/>
                    <a:pt x="0" y="31054"/>
                    <a:pt x="19681" y="58607"/>
                  </a:cubicBezTo>
                  <a:cubicBezTo>
                    <a:pt x="19681" y="58607"/>
                    <a:pt x="21321" y="58857"/>
                    <a:pt x="23607" y="58857"/>
                  </a:cubicBezTo>
                  <a:cubicBezTo>
                    <a:pt x="26607" y="58857"/>
                    <a:pt x="30718" y="58427"/>
                    <a:pt x="33691" y="56439"/>
                  </a:cubicBezTo>
                  <a:cubicBezTo>
                    <a:pt x="33691" y="56439"/>
                    <a:pt x="24951" y="29286"/>
                    <a:pt x="43765" y="22281"/>
                  </a:cubicBezTo>
                  <a:cubicBezTo>
                    <a:pt x="43765" y="22281"/>
                    <a:pt x="43765" y="42429"/>
                    <a:pt x="56007" y="59041"/>
                  </a:cubicBezTo>
                  <a:cubicBezTo>
                    <a:pt x="56007" y="59041"/>
                    <a:pt x="57338" y="59223"/>
                    <a:pt x="59400" y="59223"/>
                  </a:cubicBezTo>
                  <a:cubicBezTo>
                    <a:pt x="61921" y="59223"/>
                    <a:pt x="65535" y="58951"/>
                    <a:pt x="69150" y="57740"/>
                  </a:cubicBezTo>
                  <a:cubicBezTo>
                    <a:pt x="69150" y="57740"/>
                    <a:pt x="70917" y="22281"/>
                    <a:pt x="80958" y="9606"/>
                  </a:cubicBezTo>
                  <a:cubicBezTo>
                    <a:pt x="87074" y="1888"/>
                    <a:pt x="67880" y="0"/>
                    <a:pt x="47634"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0"/>
            <p:cNvSpPr/>
            <p:nvPr/>
          </p:nvSpPr>
          <p:spPr>
            <a:xfrm>
              <a:off x="19522450" y="15172975"/>
              <a:ext cx="2685275" cy="533725"/>
            </a:xfrm>
            <a:custGeom>
              <a:rect b="b" l="l" r="r" t="t"/>
              <a:pathLst>
                <a:path extrusionOk="0" h="21349" w="107411">
                  <a:moveTo>
                    <a:pt x="106443" y="0"/>
                  </a:moveTo>
                  <a:cubicBezTo>
                    <a:pt x="103941" y="434"/>
                    <a:pt x="100472" y="1268"/>
                    <a:pt x="98037" y="1401"/>
                  </a:cubicBezTo>
                  <a:cubicBezTo>
                    <a:pt x="94368" y="1568"/>
                    <a:pt x="90698" y="1501"/>
                    <a:pt x="87029" y="1702"/>
                  </a:cubicBezTo>
                  <a:cubicBezTo>
                    <a:pt x="82068" y="1963"/>
                    <a:pt x="77108" y="2148"/>
                    <a:pt x="72147" y="2148"/>
                  </a:cubicBezTo>
                  <a:cubicBezTo>
                    <a:pt x="71403" y="2148"/>
                    <a:pt x="70660" y="2144"/>
                    <a:pt x="69917" y="2135"/>
                  </a:cubicBezTo>
                  <a:cubicBezTo>
                    <a:pt x="69683" y="2169"/>
                    <a:pt x="69450" y="2202"/>
                    <a:pt x="69183" y="2269"/>
                  </a:cubicBezTo>
                  <a:cubicBezTo>
                    <a:pt x="60517" y="4006"/>
                    <a:pt x="51594" y="4671"/>
                    <a:pt x="42673" y="4671"/>
                  </a:cubicBezTo>
                  <a:cubicBezTo>
                    <a:pt x="36176" y="4671"/>
                    <a:pt x="29679" y="4318"/>
                    <a:pt x="23284" y="3770"/>
                  </a:cubicBezTo>
                  <a:cubicBezTo>
                    <a:pt x="15612" y="3103"/>
                    <a:pt x="7806" y="2035"/>
                    <a:pt x="267" y="34"/>
                  </a:cubicBezTo>
                  <a:cubicBezTo>
                    <a:pt x="67" y="1868"/>
                    <a:pt x="0" y="3536"/>
                    <a:pt x="100" y="4937"/>
                  </a:cubicBezTo>
                  <a:cubicBezTo>
                    <a:pt x="100" y="4937"/>
                    <a:pt x="22750" y="17413"/>
                    <a:pt x="45066" y="19714"/>
                  </a:cubicBezTo>
                  <a:lnTo>
                    <a:pt x="50637" y="11509"/>
                  </a:lnTo>
                  <a:lnTo>
                    <a:pt x="56241" y="21349"/>
                  </a:lnTo>
                  <a:cubicBezTo>
                    <a:pt x="56241" y="21349"/>
                    <a:pt x="91632" y="18780"/>
                    <a:pt x="107410" y="3002"/>
                  </a:cubicBezTo>
                  <a:cubicBezTo>
                    <a:pt x="107410" y="3002"/>
                    <a:pt x="107043" y="1902"/>
                    <a:pt x="106443"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0"/>
            <p:cNvSpPr/>
            <p:nvPr/>
          </p:nvSpPr>
          <p:spPr>
            <a:xfrm>
              <a:off x="18901175" y="13187375"/>
              <a:ext cx="3725175" cy="2429275"/>
            </a:xfrm>
            <a:custGeom>
              <a:rect b="b" l="l" r="r" t="t"/>
              <a:pathLst>
                <a:path extrusionOk="0" h="97171" w="149007">
                  <a:moveTo>
                    <a:pt x="8206" y="1"/>
                  </a:moveTo>
                  <a:lnTo>
                    <a:pt x="0" y="5905"/>
                  </a:lnTo>
                  <a:cubicBezTo>
                    <a:pt x="0" y="5905"/>
                    <a:pt x="14307" y="32323"/>
                    <a:pt x="31806" y="32323"/>
                  </a:cubicBezTo>
                  <a:cubicBezTo>
                    <a:pt x="33961" y="32323"/>
                    <a:pt x="36164" y="31923"/>
                    <a:pt x="38394" y="31023"/>
                  </a:cubicBezTo>
                  <a:lnTo>
                    <a:pt x="38394" y="31023"/>
                  </a:lnTo>
                  <a:cubicBezTo>
                    <a:pt x="38394" y="31024"/>
                    <a:pt x="23951" y="67283"/>
                    <a:pt x="24951" y="80759"/>
                  </a:cubicBezTo>
                  <a:cubicBezTo>
                    <a:pt x="24951" y="80759"/>
                    <a:pt x="47601" y="93201"/>
                    <a:pt x="69917" y="95503"/>
                  </a:cubicBezTo>
                  <a:lnTo>
                    <a:pt x="75488" y="87297"/>
                  </a:lnTo>
                  <a:lnTo>
                    <a:pt x="81058" y="97170"/>
                  </a:lnTo>
                  <a:cubicBezTo>
                    <a:pt x="81058" y="97170"/>
                    <a:pt x="115549" y="95202"/>
                    <a:pt x="131294" y="79424"/>
                  </a:cubicBezTo>
                  <a:cubicBezTo>
                    <a:pt x="131294" y="79424"/>
                    <a:pt x="118485" y="37728"/>
                    <a:pt x="108645" y="22650"/>
                  </a:cubicBezTo>
                  <a:cubicBezTo>
                    <a:pt x="108645" y="22650"/>
                    <a:pt x="112465" y="20144"/>
                    <a:pt x="116519" y="20144"/>
                  </a:cubicBezTo>
                  <a:cubicBezTo>
                    <a:pt x="118861" y="20144"/>
                    <a:pt x="121281" y="20980"/>
                    <a:pt x="123088" y="23618"/>
                  </a:cubicBezTo>
                  <a:cubicBezTo>
                    <a:pt x="127992" y="30856"/>
                    <a:pt x="119152" y="38729"/>
                    <a:pt x="119152" y="38729"/>
                  </a:cubicBezTo>
                  <a:lnTo>
                    <a:pt x="124389" y="45300"/>
                  </a:lnTo>
                  <a:cubicBezTo>
                    <a:pt x="124389" y="45300"/>
                    <a:pt x="149007" y="27220"/>
                    <a:pt x="134897" y="10809"/>
                  </a:cubicBezTo>
                  <a:cubicBezTo>
                    <a:pt x="128492" y="3360"/>
                    <a:pt x="118907" y="1326"/>
                    <a:pt x="110347" y="1326"/>
                  </a:cubicBezTo>
                  <a:cubicBezTo>
                    <a:pt x="100047" y="1326"/>
                    <a:pt x="91232" y="4271"/>
                    <a:pt x="91232" y="4271"/>
                  </a:cubicBezTo>
                  <a:lnTo>
                    <a:pt x="44632" y="8207"/>
                  </a:lnTo>
                  <a:cubicBezTo>
                    <a:pt x="44632" y="8207"/>
                    <a:pt x="40593" y="12400"/>
                    <a:pt x="33010" y="12400"/>
                  </a:cubicBezTo>
                  <a:cubicBezTo>
                    <a:pt x="26933" y="12400"/>
                    <a:pt x="18580" y="9707"/>
                    <a:pt x="8206" y="1"/>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0"/>
            <p:cNvSpPr/>
            <p:nvPr/>
          </p:nvSpPr>
          <p:spPr>
            <a:xfrm>
              <a:off x="20304675" y="13216025"/>
              <a:ext cx="812525" cy="1218950"/>
            </a:xfrm>
            <a:custGeom>
              <a:rect b="b" l="l" r="r" t="t"/>
              <a:pathLst>
                <a:path extrusionOk="0" h="48758" w="32501">
                  <a:moveTo>
                    <a:pt x="25580" y="1"/>
                  </a:moveTo>
                  <a:cubicBezTo>
                    <a:pt x="16162" y="1"/>
                    <a:pt x="0" y="10997"/>
                    <a:pt x="0" y="10997"/>
                  </a:cubicBezTo>
                  <a:cubicBezTo>
                    <a:pt x="0" y="10997"/>
                    <a:pt x="1501" y="35281"/>
                    <a:pt x="16712" y="48757"/>
                  </a:cubicBezTo>
                  <a:cubicBezTo>
                    <a:pt x="16712" y="48757"/>
                    <a:pt x="31023" y="27742"/>
                    <a:pt x="32157" y="8061"/>
                  </a:cubicBezTo>
                  <a:cubicBezTo>
                    <a:pt x="32501" y="2083"/>
                    <a:pt x="29679" y="1"/>
                    <a:pt x="25580" y="1"/>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0"/>
            <p:cNvSpPr/>
            <p:nvPr/>
          </p:nvSpPr>
          <p:spPr>
            <a:xfrm>
              <a:off x="20490650" y="13542625"/>
              <a:ext cx="382775" cy="892350"/>
            </a:xfrm>
            <a:custGeom>
              <a:rect b="b" l="l" r="r" t="t"/>
              <a:pathLst>
                <a:path extrusionOk="0" h="35694" w="15311">
                  <a:moveTo>
                    <a:pt x="10474" y="1"/>
                  </a:moveTo>
                  <a:lnTo>
                    <a:pt x="1301" y="1769"/>
                  </a:lnTo>
                  <a:lnTo>
                    <a:pt x="0" y="6806"/>
                  </a:lnTo>
                  <a:lnTo>
                    <a:pt x="3936" y="10308"/>
                  </a:lnTo>
                  <a:cubicBezTo>
                    <a:pt x="3936" y="10308"/>
                    <a:pt x="434" y="19482"/>
                    <a:pt x="434" y="24952"/>
                  </a:cubicBezTo>
                  <a:cubicBezTo>
                    <a:pt x="434" y="24952"/>
                    <a:pt x="5671" y="33492"/>
                    <a:pt x="9273" y="35693"/>
                  </a:cubicBezTo>
                  <a:cubicBezTo>
                    <a:pt x="9273" y="35693"/>
                    <a:pt x="14210" y="28888"/>
                    <a:pt x="15311" y="25386"/>
                  </a:cubicBezTo>
                  <a:cubicBezTo>
                    <a:pt x="15311" y="25386"/>
                    <a:pt x="12676" y="15112"/>
                    <a:pt x="9607" y="10508"/>
                  </a:cubicBezTo>
                  <a:lnTo>
                    <a:pt x="14877" y="5705"/>
                  </a:lnTo>
                  <a:lnTo>
                    <a:pt x="10474" y="1"/>
                  </a:ln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0"/>
            <p:cNvSpPr/>
            <p:nvPr/>
          </p:nvSpPr>
          <p:spPr>
            <a:xfrm>
              <a:off x="20312175" y="13432000"/>
              <a:ext cx="796425" cy="501775"/>
            </a:xfrm>
            <a:custGeom>
              <a:rect b="b" l="l" r="r" t="t"/>
              <a:pathLst>
                <a:path extrusionOk="0" h="20071" w="31857">
                  <a:moveTo>
                    <a:pt x="26583" y="1"/>
                  </a:moveTo>
                  <a:cubicBezTo>
                    <a:pt x="17900" y="1"/>
                    <a:pt x="1" y="5960"/>
                    <a:pt x="1" y="5960"/>
                  </a:cubicBezTo>
                  <a:lnTo>
                    <a:pt x="2636" y="17469"/>
                  </a:lnTo>
                  <a:lnTo>
                    <a:pt x="11842" y="6628"/>
                  </a:lnTo>
                  <a:lnTo>
                    <a:pt x="16746" y="5627"/>
                  </a:lnTo>
                  <a:lnTo>
                    <a:pt x="26920" y="20071"/>
                  </a:lnTo>
                  <a:cubicBezTo>
                    <a:pt x="26920" y="20071"/>
                    <a:pt x="31857" y="8262"/>
                    <a:pt x="31190" y="2024"/>
                  </a:cubicBezTo>
                  <a:cubicBezTo>
                    <a:pt x="31041" y="561"/>
                    <a:pt x="29245" y="1"/>
                    <a:pt x="265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0"/>
            <p:cNvSpPr/>
            <p:nvPr/>
          </p:nvSpPr>
          <p:spPr>
            <a:xfrm>
              <a:off x="21238675" y="14024650"/>
              <a:ext cx="241850" cy="159300"/>
            </a:xfrm>
            <a:custGeom>
              <a:rect b="b" l="l" r="r" t="t"/>
              <a:pathLst>
                <a:path extrusionOk="0" h="6372" w="9674">
                  <a:moveTo>
                    <a:pt x="9407" y="0"/>
                  </a:moveTo>
                  <a:lnTo>
                    <a:pt x="0" y="467"/>
                  </a:lnTo>
                  <a:lnTo>
                    <a:pt x="267" y="6372"/>
                  </a:lnTo>
                  <a:lnTo>
                    <a:pt x="9674" y="5905"/>
                  </a:lnTo>
                  <a:lnTo>
                    <a:pt x="94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0"/>
            <p:cNvSpPr/>
            <p:nvPr/>
          </p:nvSpPr>
          <p:spPr>
            <a:xfrm>
              <a:off x="21243675" y="14134725"/>
              <a:ext cx="236850" cy="49225"/>
            </a:xfrm>
            <a:custGeom>
              <a:rect b="b" l="l" r="r" t="t"/>
              <a:pathLst>
                <a:path extrusionOk="0" h="1969" w="9474">
                  <a:moveTo>
                    <a:pt x="9407" y="1"/>
                  </a:moveTo>
                  <a:lnTo>
                    <a:pt x="1" y="468"/>
                  </a:lnTo>
                  <a:lnTo>
                    <a:pt x="67" y="1969"/>
                  </a:lnTo>
                  <a:lnTo>
                    <a:pt x="9474" y="1502"/>
                  </a:lnTo>
                  <a:lnTo>
                    <a:pt x="9407"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0"/>
            <p:cNvSpPr/>
            <p:nvPr/>
          </p:nvSpPr>
          <p:spPr>
            <a:xfrm>
              <a:off x="21240350" y="14069675"/>
              <a:ext cx="236850" cy="48400"/>
            </a:xfrm>
            <a:custGeom>
              <a:rect b="b" l="l" r="r" t="t"/>
              <a:pathLst>
                <a:path extrusionOk="0" h="1936" w="9474">
                  <a:moveTo>
                    <a:pt x="9407" y="1"/>
                  </a:moveTo>
                  <a:lnTo>
                    <a:pt x="0" y="434"/>
                  </a:lnTo>
                  <a:lnTo>
                    <a:pt x="100" y="1935"/>
                  </a:lnTo>
                  <a:lnTo>
                    <a:pt x="9474" y="1502"/>
                  </a:lnTo>
                  <a:lnTo>
                    <a:pt x="9407"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0"/>
            <p:cNvSpPr/>
            <p:nvPr/>
          </p:nvSpPr>
          <p:spPr>
            <a:xfrm>
              <a:off x="21238675" y="14030475"/>
              <a:ext cx="108425" cy="86775"/>
            </a:xfrm>
            <a:custGeom>
              <a:rect b="b" l="l" r="r" t="t"/>
              <a:pathLst>
                <a:path extrusionOk="0" h="3471" w="4337">
                  <a:moveTo>
                    <a:pt x="4203" y="1"/>
                  </a:moveTo>
                  <a:lnTo>
                    <a:pt x="0" y="201"/>
                  </a:lnTo>
                  <a:lnTo>
                    <a:pt x="134" y="3470"/>
                  </a:lnTo>
                  <a:lnTo>
                    <a:pt x="4337" y="3270"/>
                  </a:lnTo>
                  <a:lnTo>
                    <a:pt x="4203"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0"/>
            <p:cNvSpPr/>
            <p:nvPr/>
          </p:nvSpPr>
          <p:spPr>
            <a:xfrm>
              <a:off x="20053650" y="13416725"/>
              <a:ext cx="668850" cy="1018250"/>
            </a:xfrm>
            <a:custGeom>
              <a:rect b="b" l="l" r="r" t="t"/>
              <a:pathLst>
                <a:path extrusionOk="0" h="40730" w="26754">
                  <a:moveTo>
                    <a:pt x="5605" y="0"/>
                  </a:moveTo>
                  <a:lnTo>
                    <a:pt x="1" y="14277"/>
                  </a:lnTo>
                  <a:lnTo>
                    <a:pt x="6405" y="15444"/>
                  </a:lnTo>
                  <a:lnTo>
                    <a:pt x="3303" y="19547"/>
                  </a:lnTo>
                  <a:cubicBezTo>
                    <a:pt x="3303" y="19547"/>
                    <a:pt x="17580" y="38761"/>
                    <a:pt x="26753" y="40729"/>
                  </a:cubicBezTo>
                  <a:cubicBezTo>
                    <a:pt x="26753" y="40729"/>
                    <a:pt x="10842" y="20848"/>
                    <a:pt x="10175" y="3936"/>
                  </a:cubicBezTo>
                  <a:lnTo>
                    <a:pt x="5605" y="0"/>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0"/>
            <p:cNvSpPr/>
            <p:nvPr/>
          </p:nvSpPr>
          <p:spPr>
            <a:xfrm>
              <a:off x="20722475" y="13359175"/>
              <a:ext cx="546250" cy="1075800"/>
            </a:xfrm>
            <a:custGeom>
              <a:rect b="b" l="l" r="r" t="t"/>
              <a:pathLst>
                <a:path extrusionOk="0" h="43032" w="21850">
                  <a:moveTo>
                    <a:pt x="17580" y="0"/>
                  </a:moveTo>
                  <a:lnTo>
                    <a:pt x="15445" y="2302"/>
                  </a:lnTo>
                  <a:cubicBezTo>
                    <a:pt x="15445" y="2302"/>
                    <a:pt x="10341" y="28421"/>
                    <a:pt x="0" y="43031"/>
                  </a:cubicBezTo>
                  <a:cubicBezTo>
                    <a:pt x="0" y="43031"/>
                    <a:pt x="13310" y="35626"/>
                    <a:pt x="20215" y="23150"/>
                  </a:cubicBezTo>
                  <a:lnTo>
                    <a:pt x="14277" y="18714"/>
                  </a:lnTo>
                  <a:lnTo>
                    <a:pt x="21849" y="16912"/>
                  </a:lnTo>
                  <a:cubicBezTo>
                    <a:pt x="21849" y="16912"/>
                    <a:pt x="20048" y="4270"/>
                    <a:pt x="1758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0"/>
            <p:cNvSpPr/>
            <p:nvPr/>
          </p:nvSpPr>
          <p:spPr>
            <a:xfrm>
              <a:off x="19670050" y="11469075"/>
              <a:ext cx="1711225" cy="2149200"/>
            </a:xfrm>
            <a:custGeom>
              <a:rect b="b" l="l" r="r" t="t"/>
              <a:pathLst>
                <a:path extrusionOk="0" h="85968" w="68449">
                  <a:moveTo>
                    <a:pt x="39393" y="1"/>
                  </a:moveTo>
                  <a:cubicBezTo>
                    <a:pt x="28123" y="1"/>
                    <a:pt x="16745" y="7146"/>
                    <a:pt x="14878" y="24735"/>
                  </a:cubicBezTo>
                  <a:cubicBezTo>
                    <a:pt x="14878" y="24735"/>
                    <a:pt x="13110" y="44482"/>
                    <a:pt x="6739" y="56724"/>
                  </a:cubicBezTo>
                  <a:cubicBezTo>
                    <a:pt x="1" y="69633"/>
                    <a:pt x="14845" y="85278"/>
                    <a:pt x="35259" y="85945"/>
                  </a:cubicBezTo>
                  <a:cubicBezTo>
                    <a:pt x="35738" y="85960"/>
                    <a:pt x="36213" y="85967"/>
                    <a:pt x="36683" y="85967"/>
                  </a:cubicBezTo>
                  <a:cubicBezTo>
                    <a:pt x="56258" y="85967"/>
                    <a:pt x="68286" y="73279"/>
                    <a:pt x="68416" y="63963"/>
                  </a:cubicBezTo>
                  <a:cubicBezTo>
                    <a:pt x="68449" y="60902"/>
                    <a:pt x="66129" y="56316"/>
                    <a:pt x="66143" y="56316"/>
                  </a:cubicBezTo>
                  <a:lnTo>
                    <a:pt x="66143" y="56316"/>
                  </a:lnTo>
                  <a:cubicBezTo>
                    <a:pt x="66143" y="56316"/>
                    <a:pt x="66145" y="56318"/>
                    <a:pt x="66148" y="56324"/>
                  </a:cubicBezTo>
                  <a:cubicBezTo>
                    <a:pt x="63980" y="51621"/>
                    <a:pt x="62712" y="46517"/>
                    <a:pt x="62045" y="41380"/>
                  </a:cubicBezTo>
                  <a:cubicBezTo>
                    <a:pt x="61745" y="41480"/>
                    <a:pt x="61444" y="41547"/>
                    <a:pt x="61178" y="41613"/>
                  </a:cubicBezTo>
                  <a:cubicBezTo>
                    <a:pt x="59643" y="32941"/>
                    <a:pt x="59076" y="23200"/>
                    <a:pt x="61845" y="13660"/>
                  </a:cubicBezTo>
                  <a:cubicBezTo>
                    <a:pt x="61845" y="13660"/>
                    <a:pt x="61645" y="6021"/>
                    <a:pt x="48268" y="1485"/>
                  </a:cubicBezTo>
                  <a:cubicBezTo>
                    <a:pt x="45442" y="517"/>
                    <a:pt x="42421" y="1"/>
                    <a:pt x="39393"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0"/>
            <p:cNvSpPr/>
            <p:nvPr/>
          </p:nvSpPr>
          <p:spPr>
            <a:xfrm>
              <a:off x="20949300" y="12146625"/>
              <a:ext cx="2525" cy="875"/>
            </a:xfrm>
            <a:custGeom>
              <a:rect b="b" l="l" r="r" t="t"/>
              <a:pathLst>
                <a:path extrusionOk="0" h="35" w="101">
                  <a:moveTo>
                    <a:pt x="0" y="34"/>
                  </a:moveTo>
                  <a:cubicBezTo>
                    <a:pt x="0" y="34"/>
                    <a:pt x="0" y="34"/>
                    <a:pt x="0" y="34"/>
                  </a:cubicBezTo>
                  <a:cubicBezTo>
                    <a:pt x="34" y="34"/>
                    <a:pt x="67" y="1"/>
                    <a:pt x="101" y="1"/>
                  </a:cubicBezTo>
                  <a:cubicBezTo>
                    <a:pt x="67" y="1"/>
                    <a:pt x="34" y="34"/>
                    <a:pt x="0" y="34"/>
                  </a:cubicBezTo>
                  <a:close/>
                </a:path>
              </a:pathLst>
            </a:custGeom>
            <a:solidFill>
              <a:srgbClr val="FFA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0"/>
            <p:cNvSpPr/>
            <p:nvPr/>
          </p:nvSpPr>
          <p:spPr>
            <a:xfrm>
              <a:off x="19655875" y="11195825"/>
              <a:ext cx="1856350" cy="1327850"/>
            </a:xfrm>
            <a:custGeom>
              <a:rect b="b" l="l" r="r" t="t"/>
              <a:pathLst>
                <a:path extrusionOk="0" h="53114" w="74254">
                  <a:moveTo>
                    <a:pt x="48123" y="1"/>
                  </a:moveTo>
                  <a:cubicBezTo>
                    <a:pt x="43047" y="1"/>
                    <a:pt x="34324" y="5390"/>
                    <a:pt x="25252" y="10880"/>
                  </a:cubicBezTo>
                  <a:cubicBezTo>
                    <a:pt x="14778" y="17185"/>
                    <a:pt x="5137" y="27025"/>
                    <a:pt x="5137" y="27025"/>
                  </a:cubicBezTo>
                  <a:lnTo>
                    <a:pt x="13510" y="22288"/>
                  </a:lnTo>
                  <a:lnTo>
                    <a:pt x="13510" y="22288"/>
                  </a:lnTo>
                  <a:cubicBezTo>
                    <a:pt x="2702" y="31228"/>
                    <a:pt x="0" y="36699"/>
                    <a:pt x="0" y="36699"/>
                  </a:cubicBezTo>
                  <a:cubicBezTo>
                    <a:pt x="3010" y="36955"/>
                    <a:pt x="5864" y="37059"/>
                    <a:pt x="8520" y="37059"/>
                  </a:cubicBezTo>
                  <a:cubicBezTo>
                    <a:pt x="20408" y="37059"/>
                    <a:pt x="28319" y="34964"/>
                    <a:pt x="28321" y="34964"/>
                  </a:cubicBezTo>
                  <a:lnTo>
                    <a:pt x="28321" y="34964"/>
                  </a:lnTo>
                  <a:lnTo>
                    <a:pt x="24485" y="37299"/>
                  </a:lnTo>
                  <a:cubicBezTo>
                    <a:pt x="36593" y="37132"/>
                    <a:pt x="55539" y="27660"/>
                    <a:pt x="55540" y="27659"/>
                  </a:cubicBezTo>
                  <a:lnTo>
                    <a:pt x="55540" y="27659"/>
                  </a:lnTo>
                  <a:cubicBezTo>
                    <a:pt x="53777" y="49203"/>
                    <a:pt x="59199" y="53114"/>
                    <a:pt x="63369" y="53114"/>
                  </a:cubicBezTo>
                  <a:cubicBezTo>
                    <a:pt x="65746" y="53114"/>
                    <a:pt x="67716" y="51843"/>
                    <a:pt x="67716" y="51843"/>
                  </a:cubicBezTo>
                  <a:cubicBezTo>
                    <a:pt x="65948" y="46339"/>
                    <a:pt x="74254" y="24590"/>
                    <a:pt x="73987" y="19386"/>
                  </a:cubicBezTo>
                  <a:cubicBezTo>
                    <a:pt x="73861" y="16950"/>
                    <a:pt x="72373" y="16306"/>
                    <a:pt x="70834" y="16306"/>
                  </a:cubicBezTo>
                  <a:cubicBezTo>
                    <a:pt x="69107" y="16306"/>
                    <a:pt x="67315" y="17118"/>
                    <a:pt x="67315" y="17118"/>
                  </a:cubicBezTo>
                  <a:cubicBezTo>
                    <a:pt x="67115" y="10613"/>
                    <a:pt x="54706" y="2441"/>
                    <a:pt x="50203" y="406"/>
                  </a:cubicBezTo>
                  <a:cubicBezTo>
                    <a:pt x="49605" y="129"/>
                    <a:pt x="48908" y="1"/>
                    <a:pt x="48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0"/>
            <p:cNvSpPr/>
            <p:nvPr/>
          </p:nvSpPr>
          <p:spPr>
            <a:xfrm>
              <a:off x="20398900" y="12190000"/>
              <a:ext cx="637975" cy="281850"/>
            </a:xfrm>
            <a:custGeom>
              <a:rect b="b" l="l" r="r" t="t"/>
              <a:pathLst>
                <a:path extrusionOk="0" h="11274" w="25519">
                  <a:moveTo>
                    <a:pt x="21850" y="1"/>
                  </a:moveTo>
                  <a:cubicBezTo>
                    <a:pt x="21662" y="11"/>
                    <a:pt x="21437" y="60"/>
                    <a:pt x="21185" y="142"/>
                  </a:cubicBezTo>
                  <a:lnTo>
                    <a:pt x="21185" y="142"/>
                  </a:lnTo>
                  <a:cubicBezTo>
                    <a:pt x="21605" y="49"/>
                    <a:pt x="21850" y="1"/>
                    <a:pt x="21850" y="1"/>
                  </a:cubicBezTo>
                  <a:close/>
                  <a:moveTo>
                    <a:pt x="21185" y="142"/>
                  </a:moveTo>
                  <a:cubicBezTo>
                    <a:pt x="19037" y="616"/>
                    <a:pt x="12290" y="2255"/>
                    <a:pt x="9975" y="4571"/>
                  </a:cubicBezTo>
                  <a:cubicBezTo>
                    <a:pt x="9975" y="4571"/>
                    <a:pt x="12076" y="1835"/>
                    <a:pt x="13711" y="1168"/>
                  </a:cubicBezTo>
                  <a:lnTo>
                    <a:pt x="13711" y="1168"/>
                  </a:lnTo>
                  <a:cubicBezTo>
                    <a:pt x="13710" y="1168"/>
                    <a:pt x="8673" y="1969"/>
                    <a:pt x="5104" y="4737"/>
                  </a:cubicBezTo>
                  <a:cubicBezTo>
                    <a:pt x="5104" y="4737"/>
                    <a:pt x="1" y="9040"/>
                    <a:pt x="5004" y="10908"/>
                  </a:cubicBezTo>
                  <a:cubicBezTo>
                    <a:pt x="5690" y="11166"/>
                    <a:pt x="6438" y="11274"/>
                    <a:pt x="7236" y="11274"/>
                  </a:cubicBezTo>
                  <a:cubicBezTo>
                    <a:pt x="11354" y="11274"/>
                    <a:pt x="16797" y="8401"/>
                    <a:pt x="21774" y="8401"/>
                  </a:cubicBezTo>
                  <a:cubicBezTo>
                    <a:pt x="22827" y="8401"/>
                    <a:pt x="23858" y="8529"/>
                    <a:pt x="24852" y="8840"/>
                  </a:cubicBezTo>
                  <a:cubicBezTo>
                    <a:pt x="24852" y="8840"/>
                    <a:pt x="25519" y="1602"/>
                    <a:pt x="22217" y="1402"/>
                  </a:cubicBezTo>
                  <a:cubicBezTo>
                    <a:pt x="22123" y="1397"/>
                    <a:pt x="22029" y="1395"/>
                    <a:pt x="21935" y="1395"/>
                  </a:cubicBezTo>
                  <a:cubicBezTo>
                    <a:pt x="18636" y="1395"/>
                    <a:pt x="14444" y="4137"/>
                    <a:pt x="14444" y="4137"/>
                  </a:cubicBezTo>
                  <a:cubicBezTo>
                    <a:pt x="14444" y="4137"/>
                    <a:pt x="18925" y="871"/>
                    <a:pt x="21185" y="14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0"/>
            <p:cNvSpPr/>
            <p:nvPr/>
          </p:nvSpPr>
          <p:spPr>
            <a:xfrm>
              <a:off x="19995275" y="12321775"/>
              <a:ext cx="351125" cy="204325"/>
            </a:xfrm>
            <a:custGeom>
              <a:rect b="b" l="l" r="r" t="t"/>
              <a:pathLst>
                <a:path extrusionOk="0" h="8173" w="14045">
                  <a:moveTo>
                    <a:pt x="6172" y="0"/>
                  </a:moveTo>
                  <a:lnTo>
                    <a:pt x="7840" y="1101"/>
                  </a:lnTo>
                  <a:cubicBezTo>
                    <a:pt x="7840" y="1101"/>
                    <a:pt x="6906" y="634"/>
                    <a:pt x="5972" y="400"/>
                  </a:cubicBezTo>
                  <a:cubicBezTo>
                    <a:pt x="5042" y="152"/>
                    <a:pt x="4268" y="48"/>
                    <a:pt x="3623" y="48"/>
                  </a:cubicBezTo>
                  <a:cubicBezTo>
                    <a:pt x="284" y="48"/>
                    <a:pt x="401" y="2835"/>
                    <a:pt x="401" y="2835"/>
                  </a:cubicBezTo>
                  <a:cubicBezTo>
                    <a:pt x="968" y="1368"/>
                    <a:pt x="2169" y="1268"/>
                    <a:pt x="2169" y="1268"/>
                  </a:cubicBezTo>
                  <a:lnTo>
                    <a:pt x="2169" y="1268"/>
                  </a:lnTo>
                  <a:cubicBezTo>
                    <a:pt x="1" y="2835"/>
                    <a:pt x="1836" y="8173"/>
                    <a:pt x="1836" y="8173"/>
                  </a:cubicBezTo>
                  <a:cubicBezTo>
                    <a:pt x="2069" y="7038"/>
                    <a:pt x="4871" y="5604"/>
                    <a:pt x="7239" y="5604"/>
                  </a:cubicBezTo>
                  <a:cubicBezTo>
                    <a:pt x="7261" y="5604"/>
                    <a:pt x="7283" y="5604"/>
                    <a:pt x="7305" y="5604"/>
                  </a:cubicBezTo>
                  <a:cubicBezTo>
                    <a:pt x="8588" y="5604"/>
                    <a:pt x="10032" y="6124"/>
                    <a:pt x="11207" y="6124"/>
                  </a:cubicBezTo>
                  <a:cubicBezTo>
                    <a:pt x="12162" y="6124"/>
                    <a:pt x="12940" y="5781"/>
                    <a:pt x="13310" y="4537"/>
                  </a:cubicBezTo>
                  <a:cubicBezTo>
                    <a:pt x="14044" y="2135"/>
                    <a:pt x="11943" y="1234"/>
                    <a:pt x="11943" y="1234"/>
                  </a:cubicBezTo>
                  <a:cubicBezTo>
                    <a:pt x="9708" y="167"/>
                    <a:pt x="6173" y="0"/>
                    <a:pt x="6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0"/>
            <p:cNvSpPr/>
            <p:nvPr/>
          </p:nvSpPr>
          <p:spPr>
            <a:xfrm>
              <a:off x="21715450" y="14102450"/>
              <a:ext cx="279625" cy="233800"/>
            </a:xfrm>
            <a:custGeom>
              <a:rect b="b" l="l" r="r" t="t"/>
              <a:pathLst>
                <a:path extrusionOk="0" h="9352" w="11185">
                  <a:moveTo>
                    <a:pt x="3062" y="0"/>
                  </a:moveTo>
                  <a:cubicBezTo>
                    <a:pt x="2438" y="0"/>
                    <a:pt x="1799" y="251"/>
                    <a:pt x="1211" y="925"/>
                  </a:cubicBezTo>
                  <a:cubicBezTo>
                    <a:pt x="0" y="2310"/>
                    <a:pt x="339" y="2838"/>
                    <a:pt x="1108" y="2838"/>
                  </a:cubicBezTo>
                  <a:cubicBezTo>
                    <a:pt x="1661" y="2838"/>
                    <a:pt x="2437" y="2564"/>
                    <a:pt x="3017" y="2140"/>
                  </a:cubicBezTo>
                  <a:lnTo>
                    <a:pt x="3017" y="2140"/>
                  </a:lnTo>
                  <a:cubicBezTo>
                    <a:pt x="2187" y="2901"/>
                    <a:pt x="426" y="4696"/>
                    <a:pt x="1544" y="5294"/>
                  </a:cubicBezTo>
                  <a:cubicBezTo>
                    <a:pt x="1788" y="5425"/>
                    <a:pt x="2044" y="5479"/>
                    <a:pt x="2301" y="5479"/>
                  </a:cubicBezTo>
                  <a:cubicBezTo>
                    <a:pt x="3550" y="5479"/>
                    <a:pt x="4812" y="4194"/>
                    <a:pt x="4813" y="4194"/>
                  </a:cubicBezTo>
                  <a:lnTo>
                    <a:pt x="4813" y="4194"/>
                  </a:lnTo>
                  <a:cubicBezTo>
                    <a:pt x="4812" y="4195"/>
                    <a:pt x="2563" y="7661"/>
                    <a:pt x="4292" y="7661"/>
                  </a:cubicBezTo>
                  <a:cubicBezTo>
                    <a:pt x="4647" y="7661"/>
                    <a:pt x="5170" y="7515"/>
                    <a:pt x="5914" y="7162"/>
                  </a:cubicBezTo>
                  <a:cubicBezTo>
                    <a:pt x="5914" y="7162"/>
                    <a:pt x="7041" y="9351"/>
                    <a:pt x="8735" y="9351"/>
                  </a:cubicBezTo>
                  <a:cubicBezTo>
                    <a:pt x="9462" y="9351"/>
                    <a:pt x="10293" y="8948"/>
                    <a:pt x="11184" y="7796"/>
                  </a:cubicBezTo>
                  <a:lnTo>
                    <a:pt x="6581" y="2126"/>
                  </a:lnTo>
                  <a:cubicBezTo>
                    <a:pt x="6581" y="2126"/>
                    <a:pt x="4881" y="0"/>
                    <a:pt x="3062"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0"/>
            <p:cNvSpPr/>
            <p:nvPr/>
          </p:nvSpPr>
          <p:spPr>
            <a:xfrm>
              <a:off x="20639075" y="12601975"/>
              <a:ext cx="266050" cy="116525"/>
            </a:xfrm>
            <a:custGeom>
              <a:rect b="b" l="l" r="r" t="t"/>
              <a:pathLst>
                <a:path extrusionOk="0" h="4661" w="10642">
                  <a:moveTo>
                    <a:pt x="1" y="0"/>
                  </a:moveTo>
                  <a:lnTo>
                    <a:pt x="1" y="0"/>
                  </a:lnTo>
                  <a:cubicBezTo>
                    <a:pt x="267" y="1301"/>
                    <a:pt x="1035" y="3069"/>
                    <a:pt x="3336" y="3936"/>
                  </a:cubicBezTo>
                  <a:cubicBezTo>
                    <a:pt x="4519" y="4380"/>
                    <a:pt x="5617" y="4661"/>
                    <a:pt x="6594" y="4661"/>
                  </a:cubicBezTo>
                  <a:cubicBezTo>
                    <a:pt x="8481" y="4661"/>
                    <a:pt x="9916" y="3613"/>
                    <a:pt x="10642" y="667"/>
                  </a:cubicBezTo>
                  <a:lnTo>
                    <a:pt x="1" y="0"/>
                  </a:ln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0"/>
            <p:cNvSpPr/>
            <p:nvPr/>
          </p:nvSpPr>
          <p:spPr>
            <a:xfrm>
              <a:off x="20064500" y="12597800"/>
              <a:ext cx="266050" cy="117375"/>
            </a:xfrm>
            <a:custGeom>
              <a:rect b="b" l="l" r="r" t="t"/>
              <a:pathLst>
                <a:path extrusionOk="0" h="4695" w="10642">
                  <a:moveTo>
                    <a:pt x="10641" y="0"/>
                  </a:moveTo>
                  <a:lnTo>
                    <a:pt x="1" y="701"/>
                  </a:lnTo>
                  <a:cubicBezTo>
                    <a:pt x="704" y="3646"/>
                    <a:pt x="2146" y="4694"/>
                    <a:pt x="4040" y="4694"/>
                  </a:cubicBezTo>
                  <a:cubicBezTo>
                    <a:pt x="5021" y="4694"/>
                    <a:pt x="6123" y="4413"/>
                    <a:pt x="7306" y="3970"/>
                  </a:cubicBezTo>
                  <a:cubicBezTo>
                    <a:pt x="9607" y="3069"/>
                    <a:pt x="10375" y="1301"/>
                    <a:pt x="10641"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0"/>
            <p:cNvSpPr/>
            <p:nvPr/>
          </p:nvSpPr>
          <p:spPr>
            <a:xfrm>
              <a:off x="20288825" y="12556925"/>
              <a:ext cx="248525" cy="301125"/>
            </a:xfrm>
            <a:custGeom>
              <a:rect b="b" l="l" r="r" t="t"/>
              <a:pathLst>
                <a:path extrusionOk="0" h="12045" w="9941">
                  <a:moveTo>
                    <a:pt x="8507" y="1"/>
                  </a:moveTo>
                  <a:lnTo>
                    <a:pt x="8507" y="1"/>
                  </a:lnTo>
                  <a:cubicBezTo>
                    <a:pt x="8507" y="2"/>
                    <a:pt x="8973" y="7206"/>
                    <a:pt x="1" y="9708"/>
                  </a:cubicBezTo>
                  <a:cubicBezTo>
                    <a:pt x="1" y="9708"/>
                    <a:pt x="499" y="12044"/>
                    <a:pt x="3259" y="12044"/>
                  </a:cubicBezTo>
                  <a:cubicBezTo>
                    <a:pt x="4344" y="12044"/>
                    <a:pt x="5780" y="11683"/>
                    <a:pt x="7673" y="10675"/>
                  </a:cubicBezTo>
                  <a:cubicBezTo>
                    <a:pt x="7673" y="10675"/>
                    <a:pt x="9674" y="9774"/>
                    <a:pt x="9808" y="6105"/>
                  </a:cubicBezTo>
                  <a:cubicBezTo>
                    <a:pt x="9941" y="2436"/>
                    <a:pt x="8507" y="1"/>
                    <a:pt x="8507" y="1"/>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0"/>
            <p:cNvSpPr/>
            <p:nvPr/>
          </p:nvSpPr>
          <p:spPr>
            <a:xfrm>
              <a:off x="20168750" y="12543600"/>
              <a:ext cx="65900" cy="121775"/>
            </a:xfrm>
            <a:custGeom>
              <a:rect b="b" l="l" r="r" t="t"/>
              <a:pathLst>
                <a:path extrusionOk="0" h="4871" w="2636">
                  <a:moveTo>
                    <a:pt x="1334" y="0"/>
                  </a:moveTo>
                  <a:cubicBezTo>
                    <a:pt x="601" y="0"/>
                    <a:pt x="0" y="1101"/>
                    <a:pt x="0" y="2435"/>
                  </a:cubicBezTo>
                  <a:cubicBezTo>
                    <a:pt x="0" y="3769"/>
                    <a:pt x="601" y="4870"/>
                    <a:pt x="1334" y="4870"/>
                  </a:cubicBezTo>
                  <a:cubicBezTo>
                    <a:pt x="2035" y="4870"/>
                    <a:pt x="2635" y="3769"/>
                    <a:pt x="2635" y="2435"/>
                  </a:cubicBezTo>
                  <a:cubicBezTo>
                    <a:pt x="2635" y="1101"/>
                    <a:pt x="2035" y="0"/>
                    <a:pt x="1334"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0"/>
            <p:cNvSpPr/>
            <p:nvPr/>
          </p:nvSpPr>
          <p:spPr>
            <a:xfrm>
              <a:off x="20729975" y="12535250"/>
              <a:ext cx="65900" cy="120950"/>
            </a:xfrm>
            <a:custGeom>
              <a:rect b="b" l="l" r="r" t="t"/>
              <a:pathLst>
                <a:path extrusionOk="0" h="4838" w="2636">
                  <a:moveTo>
                    <a:pt x="1301" y="0"/>
                  </a:moveTo>
                  <a:cubicBezTo>
                    <a:pt x="601" y="0"/>
                    <a:pt x="1" y="1068"/>
                    <a:pt x="1" y="2436"/>
                  </a:cubicBezTo>
                  <a:cubicBezTo>
                    <a:pt x="1" y="3770"/>
                    <a:pt x="601" y="4837"/>
                    <a:pt x="1301" y="4837"/>
                  </a:cubicBezTo>
                  <a:cubicBezTo>
                    <a:pt x="2035" y="4837"/>
                    <a:pt x="2636" y="3770"/>
                    <a:pt x="2636" y="2436"/>
                  </a:cubicBezTo>
                  <a:cubicBezTo>
                    <a:pt x="2636" y="1068"/>
                    <a:pt x="2035" y="0"/>
                    <a:pt x="1301"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0"/>
            <p:cNvSpPr/>
            <p:nvPr/>
          </p:nvSpPr>
          <p:spPr>
            <a:xfrm>
              <a:off x="20186250" y="12959875"/>
              <a:ext cx="512050" cy="374300"/>
            </a:xfrm>
            <a:custGeom>
              <a:rect b="b" l="l" r="r" t="t"/>
              <a:pathLst>
                <a:path extrusionOk="0" h="14972" w="20482">
                  <a:moveTo>
                    <a:pt x="17743" y="0"/>
                  </a:moveTo>
                  <a:cubicBezTo>
                    <a:pt x="16013" y="0"/>
                    <a:pt x="13416" y="486"/>
                    <a:pt x="10241" y="528"/>
                  </a:cubicBezTo>
                  <a:cubicBezTo>
                    <a:pt x="8703" y="528"/>
                    <a:pt x="7433" y="397"/>
                    <a:pt x="6357" y="397"/>
                  </a:cubicBezTo>
                  <a:cubicBezTo>
                    <a:pt x="4889" y="397"/>
                    <a:pt x="3779" y="641"/>
                    <a:pt x="2836" y="1796"/>
                  </a:cubicBezTo>
                  <a:cubicBezTo>
                    <a:pt x="2703" y="1996"/>
                    <a:pt x="1" y="8667"/>
                    <a:pt x="3370" y="11803"/>
                  </a:cubicBezTo>
                  <a:cubicBezTo>
                    <a:pt x="5338" y="13604"/>
                    <a:pt x="7706" y="14938"/>
                    <a:pt x="10208" y="14972"/>
                  </a:cubicBezTo>
                  <a:cubicBezTo>
                    <a:pt x="12776" y="14972"/>
                    <a:pt x="14711" y="13838"/>
                    <a:pt x="16146" y="12303"/>
                  </a:cubicBezTo>
                  <a:cubicBezTo>
                    <a:pt x="17947" y="10368"/>
                    <a:pt x="19548" y="7366"/>
                    <a:pt x="19815" y="5498"/>
                  </a:cubicBezTo>
                  <a:cubicBezTo>
                    <a:pt x="20015" y="4197"/>
                    <a:pt x="20482" y="1529"/>
                    <a:pt x="19815" y="661"/>
                  </a:cubicBezTo>
                  <a:cubicBezTo>
                    <a:pt x="19449" y="161"/>
                    <a:pt x="18740" y="0"/>
                    <a:pt x="17743" y="0"/>
                  </a:cubicBez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0"/>
            <p:cNvSpPr/>
            <p:nvPr/>
          </p:nvSpPr>
          <p:spPr>
            <a:xfrm>
              <a:off x="20244625" y="12956475"/>
              <a:ext cx="437000" cy="141875"/>
            </a:xfrm>
            <a:custGeom>
              <a:rect b="b" l="l" r="r" t="t"/>
              <a:pathLst>
                <a:path extrusionOk="0" h="5675" w="17480">
                  <a:moveTo>
                    <a:pt x="14671" y="1"/>
                  </a:moveTo>
                  <a:cubicBezTo>
                    <a:pt x="13017" y="1"/>
                    <a:pt x="10760" y="246"/>
                    <a:pt x="8040" y="264"/>
                  </a:cubicBezTo>
                  <a:cubicBezTo>
                    <a:pt x="7856" y="265"/>
                    <a:pt x="7676" y="266"/>
                    <a:pt x="7499" y="266"/>
                  </a:cubicBezTo>
                  <a:cubicBezTo>
                    <a:pt x="6841" y="266"/>
                    <a:pt x="6229" y="257"/>
                    <a:pt x="5660" y="257"/>
                  </a:cubicBezTo>
                  <a:cubicBezTo>
                    <a:pt x="3357" y="257"/>
                    <a:pt x="1745" y="408"/>
                    <a:pt x="501" y="1932"/>
                  </a:cubicBezTo>
                  <a:cubicBezTo>
                    <a:pt x="1" y="3299"/>
                    <a:pt x="3403" y="5267"/>
                    <a:pt x="4604" y="5434"/>
                  </a:cubicBezTo>
                  <a:cubicBezTo>
                    <a:pt x="5700" y="5600"/>
                    <a:pt x="6714" y="5674"/>
                    <a:pt x="7651" y="5674"/>
                  </a:cubicBezTo>
                  <a:cubicBezTo>
                    <a:pt x="13873" y="5674"/>
                    <a:pt x="16697" y="2392"/>
                    <a:pt x="17480" y="797"/>
                  </a:cubicBezTo>
                  <a:cubicBezTo>
                    <a:pt x="17023" y="173"/>
                    <a:pt x="16059" y="1"/>
                    <a:pt x="146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0"/>
            <p:cNvSpPr/>
            <p:nvPr/>
          </p:nvSpPr>
          <p:spPr>
            <a:xfrm>
              <a:off x="20270475" y="13193375"/>
              <a:ext cx="319425" cy="140800"/>
            </a:xfrm>
            <a:custGeom>
              <a:rect b="b" l="l" r="r" t="t"/>
              <a:pathLst>
                <a:path extrusionOk="0" h="5632" w="12777">
                  <a:moveTo>
                    <a:pt x="5928" y="1"/>
                  </a:moveTo>
                  <a:cubicBezTo>
                    <a:pt x="3001" y="1"/>
                    <a:pt x="879" y="1644"/>
                    <a:pt x="1" y="2463"/>
                  </a:cubicBezTo>
                  <a:cubicBezTo>
                    <a:pt x="1969" y="4264"/>
                    <a:pt x="4337" y="5598"/>
                    <a:pt x="6839" y="5632"/>
                  </a:cubicBezTo>
                  <a:cubicBezTo>
                    <a:pt x="9407" y="5632"/>
                    <a:pt x="11342" y="4498"/>
                    <a:pt x="12777" y="2963"/>
                  </a:cubicBezTo>
                  <a:cubicBezTo>
                    <a:pt x="10219" y="740"/>
                    <a:pt x="7892" y="1"/>
                    <a:pt x="5928"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5" name="Google Shape;2315;p60"/>
          <p:cNvSpPr/>
          <p:nvPr/>
        </p:nvSpPr>
        <p:spPr>
          <a:xfrm>
            <a:off x="1406525" y="1216188"/>
            <a:ext cx="6860100" cy="1352700"/>
          </a:xfrm>
          <a:prstGeom prst="wedgeRoundRectCallout">
            <a:avLst>
              <a:gd fmla="val -53867" name="adj1"/>
              <a:gd fmla="val -14998" name="adj2"/>
              <a:gd fmla="val 0" name="adj3"/>
            </a:avLst>
          </a:prstGeom>
          <a:solidFill>
            <a:srgbClr val="30475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0"/>
          <p:cNvSpPr txBox="1"/>
          <p:nvPr/>
        </p:nvSpPr>
        <p:spPr>
          <a:xfrm>
            <a:off x="1658600" y="1292238"/>
            <a:ext cx="6181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Open Sans"/>
                <a:ea typeface="Open Sans"/>
                <a:cs typeface="Open Sans"/>
                <a:sym typeface="Open Sans"/>
              </a:rPr>
              <a:t>“What were the impacts of Donald Trump’s Tweets, during his time of Presidency in the United States of America?”</a:t>
            </a:r>
            <a:endParaRPr b="1" sz="2200">
              <a:solidFill>
                <a:schemeClr val="dk1"/>
              </a:solidFill>
              <a:latin typeface="Open Sans"/>
              <a:ea typeface="Open Sans"/>
              <a:cs typeface="Open Sans"/>
              <a:sym typeface="Open Sans"/>
            </a:endParaRPr>
          </a:p>
        </p:txBody>
      </p:sp>
      <p:pic>
        <p:nvPicPr>
          <p:cNvPr id="2317" name="Google Shape;2317;p60"/>
          <p:cNvPicPr preferRelativeResize="0"/>
          <p:nvPr/>
        </p:nvPicPr>
        <p:blipFill>
          <a:blip r:embed="rId3">
            <a:alphaModFix/>
          </a:blip>
          <a:stretch>
            <a:fillRect/>
          </a:stretch>
        </p:blipFill>
        <p:spPr>
          <a:xfrm>
            <a:off x="2332624" y="2668800"/>
            <a:ext cx="4478774" cy="2284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6"/>
                                        </p:tgtEl>
                                        <p:attrNameLst>
                                          <p:attrName>style.visibility</p:attrName>
                                        </p:attrNameLst>
                                      </p:cBhvr>
                                      <p:to>
                                        <p:strVal val="visible"/>
                                      </p:to>
                                    </p:set>
                                    <p:animEffect filter="fade" transition="in">
                                      <p:cBhvr>
                                        <p:cTn dur="1000"/>
                                        <p:tgtEl>
                                          <p:spTgt spid="2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78"/>
          <p:cNvSpPr txBox="1"/>
          <p:nvPr/>
        </p:nvSpPr>
        <p:spPr>
          <a:xfrm>
            <a:off x="773950" y="1334250"/>
            <a:ext cx="4098000" cy="24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accent6"/>
                </a:solidFill>
                <a:latin typeface="Fira Sans Medium"/>
                <a:ea typeface="Fira Sans Medium"/>
                <a:cs typeface="Fira Sans Medium"/>
                <a:sym typeface="Fira Sans Medium"/>
              </a:rPr>
              <a:t>Machine Learning</a:t>
            </a:r>
            <a:endParaRPr sz="3300">
              <a:solidFill>
                <a:schemeClr val="accent6"/>
              </a:solidFill>
              <a:latin typeface="Fira Sans Medium"/>
              <a:ea typeface="Fira Sans Medium"/>
              <a:cs typeface="Fira Sans Medium"/>
              <a:sym typeface="Fira Sans Medium"/>
            </a:endParaRPr>
          </a:p>
        </p:txBody>
      </p:sp>
      <p:grpSp>
        <p:nvGrpSpPr>
          <p:cNvPr id="2826" name="Google Shape;2826;p78"/>
          <p:cNvGrpSpPr/>
          <p:nvPr/>
        </p:nvGrpSpPr>
        <p:grpSpPr>
          <a:xfrm>
            <a:off x="5523583" y="978293"/>
            <a:ext cx="2230878" cy="3186908"/>
            <a:chOff x="457208" y="1168980"/>
            <a:chExt cx="2230878" cy="3186908"/>
          </a:xfrm>
        </p:grpSpPr>
        <p:sp>
          <p:nvSpPr>
            <p:cNvPr id="2827" name="Google Shape;2827;p78"/>
            <p:cNvSpPr/>
            <p:nvPr/>
          </p:nvSpPr>
          <p:spPr>
            <a:xfrm>
              <a:off x="1574706" y="1500083"/>
              <a:ext cx="523577" cy="2196703"/>
            </a:xfrm>
            <a:custGeom>
              <a:rect b="b" l="l" r="r" t="t"/>
              <a:pathLst>
                <a:path extrusionOk="0" h="67234" w="16025">
                  <a:moveTo>
                    <a:pt x="16025" y="0"/>
                  </a:moveTo>
                  <a:lnTo>
                    <a:pt x="0" y="9279"/>
                  </a:lnTo>
                  <a:lnTo>
                    <a:pt x="0" y="67233"/>
                  </a:lnTo>
                  <a:lnTo>
                    <a:pt x="16025" y="57986"/>
                  </a:lnTo>
                  <a:lnTo>
                    <a:pt x="16025"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8"/>
            <p:cNvSpPr/>
            <p:nvPr/>
          </p:nvSpPr>
          <p:spPr>
            <a:xfrm>
              <a:off x="1006661" y="1475252"/>
              <a:ext cx="568077" cy="2221534"/>
            </a:xfrm>
            <a:custGeom>
              <a:rect b="b" l="l" r="r" t="t"/>
              <a:pathLst>
                <a:path extrusionOk="0" h="67994" w="17387">
                  <a:moveTo>
                    <a:pt x="0" y="0"/>
                  </a:moveTo>
                  <a:lnTo>
                    <a:pt x="0" y="57954"/>
                  </a:lnTo>
                  <a:lnTo>
                    <a:pt x="17386" y="67993"/>
                  </a:lnTo>
                  <a:lnTo>
                    <a:pt x="17386" y="10039"/>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8"/>
            <p:cNvSpPr/>
            <p:nvPr/>
          </p:nvSpPr>
          <p:spPr>
            <a:xfrm>
              <a:off x="1031493" y="1579151"/>
              <a:ext cx="519427" cy="2103129"/>
            </a:xfrm>
            <a:custGeom>
              <a:rect b="b" l="l" r="r" t="t"/>
              <a:pathLst>
                <a:path extrusionOk="0" h="64370" w="15898">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8"/>
            <p:cNvSpPr/>
            <p:nvPr/>
          </p:nvSpPr>
          <p:spPr>
            <a:xfrm>
              <a:off x="1047012" y="1606073"/>
              <a:ext cx="488389" cy="388182"/>
            </a:xfrm>
            <a:custGeom>
              <a:rect b="b" l="l" r="r" t="t"/>
              <a:pathLst>
                <a:path extrusionOk="0" h="11881" w="14948">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8"/>
            <p:cNvSpPr/>
            <p:nvPr/>
          </p:nvSpPr>
          <p:spPr>
            <a:xfrm>
              <a:off x="1071843" y="1642862"/>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8"/>
            <p:cNvSpPr/>
            <p:nvPr/>
          </p:nvSpPr>
          <p:spPr>
            <a:xfrm>
              <a:off x="1071843" y="1669752"/>
              <a:ext cx="163493" cy="102494"/>
            </a:xfrm>
            <a:custGeom>
              <a:rect b="b" l="l" r="r" t="t"/>
              <a:pathLst>
                <a:path extrusionOk="0" h="3137" w="5004">
                  <a:moveTo>
                    <a:pt x="0" y="1"/>
                  </a:moveTo>
                  <a:lnTo>
                    <a:pt x="0" y="223"/>
                  </a:lnTo>
                  <a:lnTo>
                    <a:pt x="5004" y="3136"/>
                  </a:lnTo>
                  <a:lnTo>
                    <a:pt x="5004"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8"/>
            <p:cNvSpPr/>
            <p:nvPr/>
          </p:nvSpPr>
          <p:spPr>
            <a:xfrm>
              <a:off x="1071843" y="1695628"/>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8"/>
            <p:cNvSpPr/>
            <p:nvPr/>
          </p:nvSpPr>
          <p:spPr>
            <a:xfrm>
              <a:off x="1380173" y="1844452"/>
              <a:ext cx="21760" cy="28523"/>
            </a:xfrm>
            <a:custGeom>
              <a:rect b="b" l="l" r="r" t="t"/>
              <a:pathLst>
                <a:path extrusionOk="0" h="873" w="666">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8"/>
            <p:cNvSpPr/>
            <p:nvPr/>
          </p:nvSpPr>
          <p:spPr>
            <a:xfrm>
              <a:off x="1427777" y="1872386"/>
              <a:ext cx="21760" cy="28327"/>
            </a:xfrm>
            <a:custGeom>
              <a:rect b="b" l="l" r="r" t="t"/>
              <a:pathLst>
                <a:path extrusionOk="0" h="867" w="666">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8"/>
            <p:cNvSpPr/>
            <p:nvPr/>
          </p:nvSpPr>
          <p:spPr>
            <a:xfrm>
              <a:off x="1476394" y="1900125"/>
              <a:ext cx="21760" cy="28523"/>
            </a:xfrm>
            <a:custGeom>
              <a:rect b="b" l="l" r="r" t="t"/>
              <a:pathLst>
                <a:path extrusionOk="0" h="873" w="666">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8"/>
            <p:cNvSpPr/>
            <p:nvPr/>
          </p:nvSpPr>
          <p:spPr>
            <a:xfrm>
              <a:off x="1047012" y="1744539"/>
              <a:ext cx="488389" cy="387953"/>
            </a:xfrm>
            <a:custGeom>
              <a:rect b="b" l="l" r="r" t="t"/>
              <a:pathLst>
                <a:path extrusionOk="0" h="11874" w="14948">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8"/>
            <p:cNvSpPr/>
            <p:nvPr/>
          </p:nvSpPr>
          <p:spPr>
            <a:xfrm>
              <a:off x="1071843" y="1781524"/>
              <a:ext cx="163493" cy="102461"/>
            </a:xfrm>
            <a:custGeom>
              <a:rect b="b" l="l" r="r" t="t"/>
              <a:pathLst>
                <a:path extrusionOk="0" h="3136" w="5004">
                  <a:moveTo>
                    <a:pt x="0" y="0"/>
                  </a:moveTo>
                  <a:lnTo>
                    <a:pt x="0" y="222"/>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8"/>
            <p:cNvSpPr/>
            <p:nvPr/>
          </p:nvSpPr>
          <p:spPr>
            <a:xfrm>
              <a:off x="1071843" y="1807368"/>
              <a:ext cx="163493" cy="102494"/>
            </a:xfrm>
            <a:custGeom>
              <a:rect b="b" l="l" r="r" t="t"/>
              <a:pathLst>
                <a:path extrusionOk="0" h="3137"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8"/>
            <p:cNvSpPr/>
            <p:nvPr/>
          </p:nvSpPr>
          <p:spPr>
            <a:xfrm>
              <a:off x="1071843" y="1834290"/>
              <a:ext cx="163493" cy="102461"/>
            </a:xfrm>
            <a:custGeom>
              <a:rect b="b" l="l" r="r" t="t"/>
              <a:pathLst>
                <a:path extrusionOk="0" h="3136" w="5004">
                  <a:moveTo>
                    <a:pt x="0" y="0"/>
                  </a:moveTo>
                  <a:lnTo>
                    <a:pt x="0" y="222"/>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8"/>
            <p:cNvSpPr/>
            <p:nvPr/>
          </p:nvSpPr>
          <p:spPr>
            <a:xfrm>
              <a:off x="1380173" y="1983081"/>
              <a:ext cx="21760" cy="28360"/>
            </a:xfrm>
            <a:custGeom>
              <a:rect b="b" l="l" r="r" t="t"/>
              <a:pathLst>
                <a:path extrusionOk="0" h="868" w="666">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8"/>
            <p:cNvSpPr/>
            <p:nvPr/>
          </p:nvSpPr>
          <p:spPr>
            <a:xfrm>
              <a:off x="1427777" y="2010853"/>
              <a:ext cx="21760" cy="28490"/>
            </a:xfrm>
            <a:custGeom>
              <a:rect b="b" l="l" r="r" t="t"/>
              <a:pathLst>
                <a:path extrusionOk="0" h="872" w="666">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8"/>
            <p:cNvSpPr/>
            <p:nvPr/>
          </p:nvSpPr>
          <p:spPr>
            <a:xfrm>
              <a:off x="1475381" y="2038526"/>
              <a:ext cx="23818" cy="28098"/>
            </a:xfrm>
            <a:custGeom>
              <a:rect b="b" l="l" r="r" t="t"/>
              <a:pathLst>
                <a:path extrusionOk="0" h="860" w="729">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8"/>
            <p:cNvSpPr/>
            <p:nvPr/>
          </p:nvSpPr>
          <p:spPr>
            <a:xfrm>
              <a:off x="1047012" y="1883168"/>
              <a:ext cx="488389" cy="387529"/>
            </a:xfrm>
            <a:custGeom>
              <a:rect b="b" l="l" r="r" t="t"/>
              <a:pathLst>
                <a:path extrusionOk="0" h="11861" w="14948">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8"/>
            <p:cNvSpPr/>
            <p:nvPr/>
          </p:nvSpPr>
          <p:spPr>
            <a:xfrm>
              <a:off x="1071843" y="1920154"/>
              <a:ext cx="163493" cy="102461"/>
            </a:xfrm>
            <a:custGeom>
              <a:rect b="b" l="l" r="r" t="t"/>
              <a:pathLst>
                <a:path extrusionOk="0" h="3136" w="5004">
                  <a:moveTo>
                    <a:pt x="0" y="1"/>
                  </a:moveTo>
                  <a:lnTo>
                    <a:pt x="0" y="222"/>
                  </a:lnTo>
                  <a:lnTo>
                    <a:pt x="5004" y="3136"/>
                  </a:lnTo>
                  <a:lnTo>
                    <a:pt x="5004"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8"/>
            <p:cNvSpPr/>
            <p:nvPr/>
          </p:nvSpPr>
          <p:spPr>
            <a:xfrm>
              <a:off x="1071843" y="1946030"/>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8"/>
            <p:cNvSpPr/>
            <p:nvPr/>
          </p:nvSpPr>
          <p:spPr>
            <a:xfrm>
              <a:off x="1071843" y="1972920"/>
              <a:ext cx="163493" cy="102494"/>
            </a:xfrm>
            <a:custGeom>
              <a:rect b="b" l="l" r="r" t="t"/>
              <a:pathLst>
                <a:path extrusionOk="0" h="3137" w="5004">
                  <a:moveTo>
                    <a:pt x="0" y="1"/>
                  </a:moveTo>
                  <a:lnTo>
                    <a:pt x="0" y="222"/>
                  </a:lnTo>
                  <a:lnTo>
                    <a:pt x="5004" y="3136"/>
                  </a:lnTo>
                  <a:lnTo>
                    <a:pt x="5004"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8"/>
            <p:cNvSpPr/>
            <p:nvPr/>
          </p:nvSpPr>
          <p:spPr>
            <a:xfrm>
              <a:off x="1379128" y="2121384"/>
              <a:ext cx="23851" cy="28098"/>
            </a:xfrm>
            <a:custGeom>
              <a:rect b="b" l="l" r="r" t="t"/>
              <a:pathLst>
                <a:path extrusionOk="0" h="860" w="73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8"/>
            <p:cNvSpPr/>
            <p:nvPr/>
          </p:nvSpPr>
          <p:spPr>
            <a:xfrm>
              <a:off x="1427777" y="2149057"/>
              <a:ext cx="21760" cy="28556"/>
            </a:xfrm>
            <a:custGeom>
              <a:rect b="b" l="l" r="r" t="t"/>
              <a:pathLst>
                <a:path extrusionOk="0" h="874" w="666">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8"/>
            <p:cNvSpPr/>
            <p:nvPr/>
          </p:nvSpPr>
          <p:spPr>
            <a:xfrm>
              <a:off x="1475381" y="2176764"/>
              <a:ext cx="23818" cy="28490"/>
            </a:xfrm>
            <a:custGeom>
              <a:rect b="b" l="l" r="r" t="t"/>
              <a:pathLst>
                <a:path extrusionOk="0" h="872" w="729">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8"/>
            <p:cNvSpPr/>
            <p:nvPr/>
          </p:nvSpPr>
          <p:spPr>
            <a:xfrm>
              <a:off x="1047012" y="2021373"/>
              <a:ext cx="488389" cy="387953"/>
            </a:xfrm>
            <a:custGeom>
              <a:rect b="b" l="l" r="r" t="t"/>
              <a:pathLst>
                <a:path extrusionOk="0" h="11874" w="14948">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8"/>
            <p:cNvSpPr/>
            <p:nvPr/>
          </p:nvSpPr>
          <p:spPr>
            <a:xfrm>
              <a:off x="1071843" y="2057770"/>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8"/>
            <p:cNvSpPr/>
            <p:nvPr/>
          </p:nvSpPr>
          <p:spPr>
            <a:xfrm>
              <a:off x="1071843" y="2084692"/>
              <a:ext cx="163493" cy="102461"/>
            </a:xfrm>
            <a:custGeom>
              <a:rect b="b" l="l" r="r" t="t"/>
              <a:pathLst>
                <a:path extrusionOk="0" h="3136" w="5004">
                  <a:moveTo>
                    <a:pt x="0" y="0"/>
                  </a:moveTo>
                  <a:lnTo>
                    <a:pt x="0" y="222"/>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8"/>
            <p:cNvSpPr/>
            <p:nvPr/>
          </p:nvSpPr>
          <p:spPr>
            <a:xfrm>
              <a:off x="1071843" y="2110536"/>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8"/>
            <p:cNvSpPr/>
            <p:nvPr/>
          </p:nvSpPr>
          <p:spPr>
            <a:xfrm>
              <a:off x="1379128" y="2259556"/>
              <a:ext cx="23851" cy="28490"/>
            </a:xfrm>
            <a:custGeom>
              <a:rect b="b" l="l" r="r" t="t"/>
              <a:pathLst>
                <a:path extrusionOk="0" h="872" w="73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8"/>
            <p:cNvSpPr/>
            <p:nvPr/>
          </p:nvSpPr>
          <p:spPr>
            <a:xfrm>
              <a:off x="1426732" y="2287458"/>
              <a:ext cx="23851" cy="28523"/>
            </a:xfrm>
            <a:custGeom>
              <a:rect b="b" l="l" r="r" t="t"/>
              <a:pathLst>
                <a:path extrusionOk="0" h="873" w="73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8"/>
            <p:cNvSpPr/>
            <p:nvPr/>
          </p:nvSpPr>
          <p:spPr>
            <a:xfrm>
              <a:off x="1475381" y="2314870"/>
              <a:ext cx="23818" cy="28523"/>
            </a:xfrm>
            <a:custGeom>
              <a:rect b="b" l="l" r="r" t="t"/>
              <a:pathLst>
                <a:path extrusionOk="0" h="873" w="729">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8"/>
            <p:cNvSpPr/>
            <p:nvPr/>
          </p:nvSpPr>
          <p:spPr>
            <a:xfrm>
              <a:off x="1047012" y="2159610"/>
              <a:ext cx="488389" cy="387823"/>
            </a:xfrm>
            <a:custGeom>
              <a:rect b="b" l="l" r="r" t="t"/>
              <a:pathLst>
                <a:path extrusionOk="0" h="11870" w="14948">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8"/>
            <p:cNvSpPr/>
            <p:nvPr/>
          </p:nvSpPr>
          <p:spPr>
            <a:xfrm>
              <a:off x="1071843" y="2196432"/>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8"/>
            <p:cNvSpPr/>
            <p:nvPr/>
          </p:nvSpPr>
          <p:spPr>
            <a:xfrm>
              <a:off x="1071843" y="2223322"/>
              <a:ext cx="163493" cy="102461"/>
            </a:xfrm>
            <a:custGeom>
              <a:rect b="b" l="l" r="r" t="t"/>
              <a:pathLst>
                <a:path extrusionOk="0" h="3136" w="5004">
                  <a:moveTo>
                    <a:pt x="0" y="1"/>
                  </a:moveTo>
                  <a:lnTo>
                    <a:pt x="0" y="222"/>
                  </a:lnTo>
                  <a:lnTo>
                    <a:pt x="5004" y="3136"/>
                  </a:lnTo>
                  <a:lnTo>
                    <a:pt x="5004"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8"/>
            <p:cNvSpPr/>
            <p:nvPr/>
          </p:nvSpPr>
          <p:spPr>
            <a:xfrm>
              <a:off x="1071843" y="2249198"/>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8"/>
            <p:cNvSpPr/>
            <p:nvPr/>
          </p:nvSpPr>
          <p:spPr>
            <a:xfrm>
              <a:off x="1380173" y="2398022"/>
              <a:ext cx="21760" cy="28490"/>
            </a:xfrm>
            <a:custGeom>
              <a:rect b="b" l="l" r="r" t="t"/>
              <a:pathLst>
                <a:path extrusionOk="0" h="872" w="666">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8"/>
            <p:cNvSpPr/>
            <p:nvPr/>
          </p:nvSpPr>
          <p:spPr>
            <a:xfrm>
              <a:off x="1427777" y="2425957"/>
              <a:ext cx="21760" cy="28327"/>
            </a:xfrm>
            <a:custGeom>
              <a:rect b="b" l="l" r="r" t="t"/>
              <a:pathLst>
                <a:path extrusionOk="0" h="867" w="666">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8"/>
            <p:cNvSpPr/>
            <p:nvPr/>
          </p:nvSpPr>
          <p:spPr>
            <a:xfrm>
              <a:off x="1476394" y="2453696"/>
              <a:ext cx="21760" cy="28490"/>
            </a:xfrm>
            <a:custGeom>
              <a:rect b="b" l="l" r="r" t="t"/>
              <a:pathLst>
                <a:path extrusionOk="0" h="872" w="666">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8"/>
            <p:cNvSpPr/>
            <p:nvPr/>
          </p:nvSpPr>
          <p:spPr>
            <a:xfrm>
              <a:off x="1047012" y="2298109"/>
              <a:ext cx="488389" cy="387953"/>
            </a:xfrm>
            <a:custGeom>
              <a:rect b="b" l="l" r="r" t="t"/>
              <a:pathLst>
                <a:path extrusionOk="0" h="11874" w="14948">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8"/>
            <p:cNvSpPr/>
            <p:nvPr/>
          </p:nvSpPr>
          <p:spPr>
            <a:xfrm>
              <a:off x="1071843" y="2335062"/>
              <a:ext cx="163493" cy="102494"/>
            </a:xfrm>
            <a:custGeom>
              <a:rect b="b" l="l" r="r" t="t"/>
              <a:pathLst>
                <a:path extrusionOk="0" h="3137" w="5004">
                  <a:moveTo>
                    <a:pt x="0" y="1"/>
                  </a:moveTo>
                  <a:lnTo>
                    <a:pt x="0" y="223"/>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8"/>
            <p:cNvSpPr/>
            <p:nvPr/>
          </p:nvSpPr>
          <p:spPr>
            <a:xfrm>
              <a:off x="1071843" y="2360938"/>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8"/>
            <p:cNvSpPr/>
            <p:nvPr/>
          </p:nvSpPr>
          <p:spPr>
            <a:xfrm>
              <a:off x="1071843" y="2387861"/>
              <a:ext cx="163493" cy="102461"/>
            </a:xfrm>
            <a:custGeom>
              <a:rect b="b" l="l" r="r" t="t"/>
              <a:pathLst>
                <a:path extrusionOk="0" h="3136" w="5004">
                  <a:moveTo>
                    <a:pt x="0" y="0"/>
                  </a:moveTo>
                  <a:lnTo>
                    <a:pt x="0" y="222"/>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8"/>
            <p:cNvSpPr/>
            <p:nvPr/>
          </p:nvSpPr>
          <p:spPr>
            <a:xfrm>
              <a:off x="1380173" y="2536651"/>
              <a:ext cx="21760" cy="28360"/>
            </a:xfrm>
            <a:custGeom>
              <a:rect b="b" l="l" r="r" t="t"/>
              <a:pathLst>
                <a:path extrusionOk="0" h="868" w="666">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8"/>
            <p:cNvSpPr/>
            <p:nvPr/>
          </p:nvSpPr>
          <p:spPr>
            <a:xfrm>
              <a:off x="1427777" y="2564423"/>
              <a:ext cx="21760" cy="28490"/>
            </a:xfrm>
            <a:custGeom>
              <a:rect b="b" l="l" r="r" t="t"/>
              <a:pathLst>
                <a:path extrusionOk="0" h="872" w="666">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8"/>
            <p:cNvSpPr/>
            <p:nvPr/>
          </p:nvSpPr>
          <p:spPr>
            <a:xfrm>
              <a:off x="1475381" y="2592096"/>
              <a:ext cx="23818" cy="28098"/>
            </a:xfrm>
            <a:custGeom>
              <a:rect b="b" l="l" r="r" t="t"/>
              <a:pathLst>
                <a:path extrusionOk="0" h="860" w="729">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8"/>
            <p:cNvSpPr/>
            <p:nvPr/>
          </p:nvSpPr>
          <p:spPr>
            <a:xfrm>
              <a:off x="1047012" y="2436739"/>
              <a:ext cx="488389" cy="387529"/>
            </a:xfrm>
            <a:custGeom>
              <a:rect b="b" l="l" r="r" t="t"/>
              <a:pathLst>
                <a:path extrusionOk="0" h="11861" w="14948">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8"/>
            <p:cNvSpPr/>
            <p:nvPr/>
          </p:nvSpPr>
          <p:spPr>
            <a:xfrm>
              <a:off x="1071843" y="2473724"/>
              <a:ext cx="163493" cy="102461"/>
            </a:xfrm>
            <a:custGeom>
              <a:rect b="b" l="l" r="r" t="t"/>
              <a:pathLst>
                <a:path extrusionOk="0" h="3136" w="5004">
                  <a:moveTo>
                    <a:pt x="0" y="1"/>
                  </a:moveTo>
                  <a:lnTo>
                    <a:pt x="0" y="222"/>
                  </a:lnTo>
                  <a:lnTo>
                    <a:pt x="5004" y="3136"/>
                  </a:lnTo>
                  <a:lnTo>
                    <a:pt x="5004" y="2882"/>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8"/>
            <p:cNvSpPr/>
            <p:nvPr/>
          </p:nvSpPr>
          <p:spPr>
            <a:xfrm>
              <a:off x="1071843" y="2499600"/>
              <a:ext cx="163493" cy="102461"/>
            </a:xfrm>
            <a:custGeom>
              <a:rect b="b" l="l" r="r" t="t"/>
              <a:pathLst>
                <a:path extrusionOk="0" h="3136" w="5004">
                  <a:moveTo>
                    <a:pt x="0" y="0"/>
                  </a:moveTo>
                  <a:lnTo>
                    <a:pt x="0" y="254"/>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8"/>
            <p:cNvSpPr/>
            <p:nvPr/>
          </p:nvSpPr>
          <p:spPr>
            <a:xfrm>
              <a:off x="1071843" y="2526490"/>
              <a:ext cx="163493" cy="102461"/>
            </a:xfrm>
            <a:custGeom>
              <a:rect b="b" l="l" r="r" t="t"/>
              <a:pathLst>
                <a:path extrusionOk="0" h="3136" w="5004">
                  <a:moveTo>
                    <a:pt x="0" y="1"/>
                  </a:moveTo>
                  <a:lnTo>
                    <a:pt x="0" y="222"/>
                  </a:lnTo>
                  <a:lnTo>
                    <a:pt x="5004" y="3136"/>
                  </a:lnTo>
                  <a:lnTo>
                    <a:pt x="5004"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8"/>
            <p:cNvSpPr/>
            <p:nvPr/>
          </p:nvSpPr>
          <p:spPr>
            <a:xfrm>
              <a:off x="1379128" y="2674954"/>
              <a:ext cx="23851" cy="28098"/>
            </a:xfrm>
            <a:custGeom>
              <a:rect b="b" l="l" r="r" t="t"/>
              <a:pathLst>
                <a:path extrusionOk="0" h="860" w="73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8"/>
            <p:cNvSpPr/>
            <p:nvPr/>
          </p:nvSpPr>
          <p:spPr>
            <a:xfrm>
              <a:off x="1427777" y="2702595"/>
              <a:ext cx="21760" cy="28131"/>
            </a:xfrm>
            <a:custGeom>
              <a:rect b="b" l="l" r="r" t="t"/>
              <a:pathLst>
                <a:path extrusionOk="0" h="861" w="666">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8"/>
            <p:cNvSpPr/>
            <p:nvPr/>
          </p:nvSpPr>
          <p:spPr>
            <a:xfrm>
              <a:off x="1475381" y="2730334"/>
              <a:ext cx="23818" cy="28490"/>
            </a:xfrm>
            <a:custGeom>
              <a:rect b="b" l="l" r="r" t="t"/>
              <a:pathLst>
                <a:path extrusionOk="0" h="872" w="729">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8"/>
            <p:cNvSpPr/>
            <p:nvPr/>
          </p:nvSpPr>
          <p:spPr>
            <a:xfrm>
              <a:off x="1047012" y="2574943"/>
              <a:ext cx="488389" cy="387953"/>
            </a:xfrm>
            <a:custGeom>
              <a:rect b="b" l="l" r="r" t="t"/>
              <a:pathLst>
                <a:path extrusionOk="0" h="11874" w="14948">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8"/>
            <p:cNvSpPr/>
            <p:nvPr/>
          </p:nvSpPr>
          <p:spPr>
            <a:xfrm>
              <a:off x="1071843" y="2611340"/>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8"/>
            <p:cNvSpPr/>
            <p:nvPr/>
          </p:nvSpPr>
          <p:spPr>
            <a:xfrm>
              <a:off x="1071843" y="2638230"/>
              <a:ext cx="163493" cy="102494"/>
            </a:xfrm>
            <a:custGeom>
              <a:rect b="b" l="l" r="r" t="t"/>
              <a:pathLst>
                <a:path extrusionOk="0" h="3137" w="5004">
                  <a:moveTo>
                    <a:pt x="0" y="1"/>
                  </a:moveTo>
                  <a:lnTo>
                    <a:pt x="0" y="223"/>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8"/>
            <p:cNvSpPr/>
            <p:nvPr/>
          </p:nvSpPr>
          <p:spPr>
            <a:xfrm>
              <a:off x="1071843" y="2664107"/>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8"/>
            <p:cNvSpPr/>
            <p:nvPr/>
          </p:nvSpPr>
          <p:spPr>
            <a:xfrm>
              <a:off x="1379128" y="2813126"/>
              <a:ext cx="23851" cy="28490"/>
            </a:xfrm>
            <a:custGeom>
              <a:rect b="b" l="l" r="r" t="t"/>
              <a:pathLst>
                <a:path extrusionOk="0" h="872" w="73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8"/>
            <p:cNvSpPr/>
            <p:nvPr/>
          </p:nvSpPr>
          <p:spPr>
            <a:xfrm>
              <a:off x="1426732" y="2841028"/>
              <a:ext cx="23851" cy="28523"/>
            </a:xfrm>
            <a:custGeom>
              <a:rect b="b" l="l" r="r" t="t"/>
              <a:pathLst>
                <a:path extrusionOk="0" h="873" w="73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8"/>
            <p:cNvSpPr/>
            <p:nvPr/>
          </p:nvSpPr>
          <p:spPr>
            <a:xfrm>
              <a:off x="1475381" y="2868440"/>
              <a:ext cx="23818" cy="28523"/>
            </a:xfrm>
            <a:custGeom>
              <a:rect b="b" l="l" r="r" t="t"/>
              <a:pathLst>
                <a:path extrusionOk="0" h="873" w="729">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8"/>
            <p:cNvSpPr/>
            <p:nvPr/>
          </p:nvSpPr>
          <p:spPr>
            <a:xfrm>
              <a:off x="1047012" y="2713181"/>
              <a:ext cx="488389" cy="387823"/>
            </a:xfrm>
            <a:custGeom>
              <a:rect b="b" l="l" r="r" t="t"/>
              <a:pathLst>
                <a:path extrusionOk="0" h="11870" w="14948">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8"/>
            <p:cNvSpPr/>
            <p:nvPr/>
          </p:nvSpPr>
          <p:spPr>
            <a:xfrm>
              <a:off x="1071843" y="2750003"/>
              <a:ext cx="163493" cy="102461"/>
            </a:xfrm>
            <a:custGeom>
              <a:rect b="b" l="l" r="r" t="t"/>
              <a:pathLst>
                <a:path extrusionOk="0" h="3136" w="5004">
                  <a:moveTo>
                    <a:pt x="0" y="0"/>
                  </a:moveTo>
                  <a:lnTo>
                    <a:pt x="0" y="254"/>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8"/>
            <p:cNvSpPr/>
            <p:nvPr/>
          </p:nvSpPr>
          <p:spPr>
            <a:xfrm>
              <a:off x="1071843" y="2776892"/>
              <a:ext cx="163493" cy="102461"/>
            </a:xfrm>
            <a:custGeom>
              <a:rect b="b" l="l" r="r" t="t"/>
              <a:pathLst>
                <a:path extrusionOk="0" h="3136" w="5004">
                  <a:moveTo>
                    <a:pt x="0" y="1"/>
                  </a:moveTo>
                  <a:lnTo>
                    <a:pt x="0" y="222"/>
                  </a:lnTo>
                  <a:lnTo>
                    <a:pt x="5004" y="3136"/>
                  </a:lnTo>
                  <a:lnTo>
                    <a:pt x="5004" y="2882"/>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8"/>
            <p:cNvSpPr/>
            <p:nvPr/>
          </p:nvSpPr>
          <p:spPr>
            <a:xfrm>
              <a:off x="1071843" y="2802769"/>
              <a:ext cx="163493" cy="102461"/>
            </a:xfrm>
            <a:custGeom>
              <a:rect b="b" l="l" r="r" t="t"/>
              <a:pathLst>
                <a:path extrusionOk="0" h="3136" w="5004">
                  <a:moveTo>
                    <a:pt x="0" y="0"/>
                  </a:moveTo>
                  <a:lnTo>
                    <a:pt x="0" y="254"/>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8"/>
            <p:cNvSpPr/>
            <p:nvPr/>
          </p:nvSpPr>
          <p:spPr>
            <a:xfrm>
              <a:off x="1380173" y="2951592"/>
              <a:ext cx="21760" cy="28490"/>
            </a:xfrm>
            <a:custGeom>
              <a:rect b="b" l="l" r="r" t="t"/>
              <a:pathLst>
                <a:path extrusionOk="0" h="872" w="666">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8"/>
            <p:cNvSpPr/>
            <p:nvPr/>
          </p:nvSpPr>
          <p:spPr>
            <a:xfrm>
              <a:off x="1427777" y="2979527"/>
              <a:ext cx="21760" cy="28327"/>
            </a:xfrm>
            <a:custGeom>
              <a:rect b="b" l="l" r="r" t="t"/>
              <a:pathLst>
                <a:path extrusionOk="0" h="867" w="666">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8"/>
            <p:cNvSpPr/>
            <p:nvPr/>
          </p:nvSpPr>
          <p:spPr>
            <a:xfrm>
              <a:off x="1476394" y="3007266"/>
              <a:ext cx="21760" cy="28490"/>
            </a:xfrm>
            <a:custGeom>
              <a:rect b="b" l="l" r="r" t="t"/>
              <a:pathLst>
                <a:path extrusionOk="0" h="872" w="666">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8"/>
            <p:cNvSpPr/>
            <p:nvPr/>
          </p:nvSpPr>
          <p:spPr>
            <a:xfrm>
              <a:off x="1047012" y="2851647"/>
              <a:ext cx="488389" cy="387986"/>
            </a:xfrm>
            <a:custGeom>
              <a:rect b="b" l="l" r="r" t="t"/>
              <a:pathLst>
                <a:path extrusionOk="0" h="11875" w="14948">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8"/>
            <p:cNvSpPr/>
            <p:nvPr/>
          </p:nvSpPr>
          <p:spPr>
            <a:xfrm>
              <a:off x="1071843" y="2888632"/>
              <a:ext cx="163493" cy="102461"/>
            </a:xfrm>
            <a:custGeom>
              <a:rect b="b" l="l" r="r" t="t"/>
              <a:pathLst>
                <a:path extrusionOk="0" h="3136" w="5004">
                  <a:moveTo>
                    <a:pt x="0" y="1"/>
                  </a:moveTo>
                  <a:lnTo>
                    <a:pt x="0" y="222"/>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8"/>
            <p:cNvSpPr/>
            <p:nvPr/>
          </p:nvSpPr>
          <p:spPr>
            <a:xfrm>
              <a:off x="1071843" y="2914509"/>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8"/>
            <p:cNvSpPr/>
            <p:nvPr/>
          </p:nvSpPr>
          <p:spPr>
            <a:xfrm>
              <a:off x="1071843" y="2941398"/>
              <a:ext cx="163493" cy="102494"/>
            </a:xfrm>
            <a:custGeom>
              <a:rect b="b" l="l" r="r" t="t"/>
              <a:pathLst>
                <a:path extrusionOk="0" h="3137" w="5004">
                  <a:moveTo>
                    <a:pt x="0" y="1"/>
                  </a:moveTo>
                  <a:lnTo>
                    <a:pt x="0" y="223"/>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8"/>
            <p:cNvSpPr/>
            <p:nvPr/>
          </p:nvSpPr>
          <p:spPr>
            <a:xfrm>
              <a:off x="1379128" y="3089862"/>
              <a:ext cx="23851" cy="28523"/>
            </a:xfrm>
            <a:custGeom>
              <a:rect b="b" l="l" r="r" t="t"/>
              <a:pathLst>
                <a:path extrusionOk="0" h="873" w="73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8"/>
            <p:cNvSpPr/>
            <p:nvPr/>
          </p:nvSpPr>
          <p:spPr>
            <a:xfrm>
              <a:off x="1427777" y="3117993"/>
              <a:ext cx="21760" cy="28098"/>
            </a:xfrm>
            <a:custGeom>
              <a:rect b="b" l="l" r="r" t="t"/>
              <a:pathLst>
                <a:path extrusionOk="0" h="860" w="666">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8"/>
            <p:cNvSpPr/>
            <p:nvPr/>
          </p:nvSpPr>
          <p:spPr>
            <a:xfrm>
              <a:off x="1475381" y="3145666"/>
              <a:ext cx="23818" cy="28098"/>
            </a:xfrm>
            <a:custGeom>
              <a:rect b="b" l="l" r="r" t="t"/>
              <a:pathLst>
                <a:path extrusionOk="0" h="860" w="729">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8"/>
            <p:cNvSpPr/>
            <p:nvPr/>
          </p:nvSpPr>
          <p:spPr>
            <a:xfrm>
              <a:off x="1047012" y="2990309"/>
              <a:ext cx="488389" cy="387496"/>
            </a:xfrm>
            <a:custGeom>
              <a:rect b="b" l="l" r="r" t="t"/>
              <a:pathLst>
                <a:path extrusionOk="0" h="11860" w="14948">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8"/>
            <p:cNvSpPr/>
            <p:nvPr/>
          </p:nvSpPr>
          <p:spPr>
            <a:xfrm>
              <a:off x="1071843" y="3027294"/>
              <a:ext cx="163493" cy="102461"/>
            </a:xfrm>
            <a:custGeom>
              <a:rect b="b" l="l" r="r" t="t"/>
              <a:pathLst>
                <a:path extrusionOk="0" h="3136" w="5004">
                  <a:moveTo>
                    <a:pt x="0" y="0"/>
                  </a:moveTo>
                  <a:lnTo>
                    <a:pt x="0" y="222"/>
                  </a:lnTo>
                  <a:lnTo>
                    <a:pt x="5004" y="3136"/>
                  </a:lnTo>
                  <a:lnTo>
                    <a:pt x="5004"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8"/>
            <p:cNvSpPr/>
            <p:nvPr/>
          </p:nvSpPr>
          <p:spPr>
            <a:xfrm>
              <a:off x="1071843" y="3053171"/>
              <a:ext cx="163493" cy="102461"/>
            </a:xfrm>
            <a:custGeom>
              <a:rect b="b" l="l" r="r" t="t"/>
              <a:pathLst>
                <a:path extrusionOk="0" h="3136" w="5004">
                  <a:moveTo>
                    <a:pt x="0" y="0"/>
                  </a:moveTo>
                  <a:lnTo>
                    <a:pt x="0" y="253"/>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8"/>
            <p:cNvSpPr/>
            <p:nvPr/>
          </p:nvSpPr>
          <p:spPr>
            <a:xfrm>
              <a:off x="1071843" y="3080060"/>
              <a:ext cx="163493" cy="102461"/>
            </a:xfrm>
            <a:custGeom>
              <a:rect b="b" l="l" r="r" t="t"/>
              <a:pathLst>
                <a:path extrusionOk="0" h="3136" w="5004">
                  <a:moveTo>
                    <a:pt x="0" y="1"/>
                  </a:moveTo>
                  <a:lnTo>
                    <a:pt x="0" y="222"/>
                  </a:lnTo>
                  <a:lnTo>
                    <a:pt x="5004" y="3136"/>
                  </a:lnTo>
                  <a:lnTo>
                    <a:pt x="5004" y="2882"/>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8"/>
            <p:cNvSpPr/>
            <p:nvPr/>
          </p:nvSpPr>
          <p:spPr>
            <a:xfrm>
              <a:off x="1379128" y="3228524"/>
              <a:ext cx="23851" cy="28098"/>
            </a:xfrm>
            <a:custGeom>
              <a:rect b="b" l="l" r="r" t="t"/>
              <a:pathLst>
                <a:path extrusionOk="0" h="860" w="73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8"/>
            <p:cNvSpPr/>
            <p:nvPr/>
          </p:nvSpPr>
          <p:spPr>
            <a:xfrm>
              <a:off x="1427777" y="3256165"/>
              <a:ext cx="21760" cy="28588"/>
            </a:xfrm>
            <a:custGeom>
              <a:rect b="b" l="l" r="r" t="t"/>
              <a:pathLst>
                <a:path extrusionOk="0" h="875" w="666">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8"/>
            <p:cNvSpPr/>
            <p:nvPr/>
          </p:nvSpPr>
          <p:spPr>
            <a:xfrm>
              <a:off x="1475381" y="3283904"/>
              <a:ext cx="23818" cy="28490"/>
            </a:xfrm>
            <a:custGeom>
              <a:rect b="b" l="l" r="r" t="t"/>
              <a:pathLst>
                <a:path extrusionOk="0" h="872" w="729">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8"/>
            <p:cNvSpPr/>
            <p:nvPr/>
          </p:nvSpPr>
          <p:spPr>
            <a:xfrm>
              <a:off x="1047012" y="3128513"/>
              <a:ext cx="488389" cy="387790"/>
            </a:xfrm>
            <a:custGeom>
              <a:rect b="b" l="l" r="r" t="t"/>
              <a:pathLst>
                <a:path extrusionOk="0" h="11869" w="14948">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8"/>
            <p:cNvSpPr/>
            <p:nvPr/>
          </p:nvSpPr>
          <p:spPr>
            <a:xfrm>
              <a:off x="1071843" y="3164911"/>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8"/>
            <p:cNvSpPr/>
            <p:nvPr/>
          </p:nvSpPr>
          <p:spPr>
            <a:xfrm>
              <a:off x="1071843" y="3191800"/>
              <a:ext cx="163493" cy="102461"/>
            </a:xfrm>
            <a:custGeom>
              <a:rect b="b" l="l" r="r" t="t"/>
              <a:pathLst>
                <a:path extrusionOk="0" h="3136" w="5004">
                  <a:moveTo>
                    <a:pt x="0" y="1"/>
                  </a:moveTo>
                  <a:lnTo>
                    <a:pt x="0" y="222"/>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8"/>
            <p:cNvSpPr/>
            <p:nvPr/>
          </p:nvSpPr>
          <p:spPr>
            <a:xfrm>
              <a:off x="1071843" y="3217677"/>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8"/>
            <p:cNvSpPr/>
            <p:nvPr/>
          </p:nvSpPr>
          <p:spPr>
            <a:xfrm>
              <a:off x="1379128" y="3366663"/>
              <a:ext cx="23851" cy="28523"/>
            </a:xfrm>
            <a:custGeom>
              <a:rect b="b" l="l" r="r" t="t"/>
              <a:pathLst>
                <a:path extrusionOk="0" h="873" w="73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8"/>
            <p:cNvSpPr/>
            <p:nvPr/>
          </p:nvSpPr>
          <p:spPr>
            <a:xfrm>
              <a:off x="1427777" y="3394435"/>
              <a:ext cx="21760" cy="28490"/>
            </a:xfrm>
            <a:custGeom>
              <a:rect b="b" l="l" r="r" t="t"/>
              <a:pathLst>
                <a:path extrusionOk="0" h="872" w="666">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8"/>
            <p:cNvSpPr/>
            <p:nvPr/>
          </p:nvSpPr>
          <p:spPr>
            <a:xfrm>
              <a:off x="1476394" y="3422370"/>
              <a:ext cx="21760" cy="28327"/>
            </a:xfrm>
            <a:custGeom>
              <a:rect b="b" l="l" r="r" t="t"/>
              <a:pathLst>
                <a:path extrusionOk="0" h="867" w="666">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8"/>
            <p:cNvSpPr/>
            <p:nvPr/>
          </p:nvSpPr>
          <p:spPr>
            <a:xfrm>
              <a:off x="1602641" y="1602969"/>
              <a:ext cx="473915" cy="2077252"/>
            </a:xfrm>
            <a:custGeom>
              <a:rect b="b" l="l" r="r" t="t"/>
              <a:pathLst>
                <a:path extrusionOk="0" h="63578" w="14505">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8"/>
            <p:cNvSpPr/>
            <p:nvPr/>
          </p:nvSpPr>
          <p:spPr>
            <a:xfrm>
              <a:off x="1618160" y="1629859"/>
              <a:ext cx="442876" cy="361293"/>
            </a:xfrm>
            <a:custGeom>
              <a:rect b="b" l="l" r="r" t="t"/>
              <a:pathLst>
                <a:path extrusionOk="0" h="11058" w="13555">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8"/>
            <p:cNvSpPr/>
            <p:nvPr/>
          </p:nvSpPr>
          <p:spPr>
            <a:xfrm>
              <a:off x="1618160" y="1768325"/>
              <a:ext cx="442876" cy="361064"/>
            </a:xfrm>
            <a:custGeom>
              <a:rect b="b" l="l" r="r" t="t"/>
              <a:pathLst>
                <a:path extrusionOk="0" h="11051" w="13555">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8"/>
            <p:cNvSpPr/>
            <p:nvPr/>
          </p:nvSpPr>
          <p:spPr>
            <a:xfrm>
              <a:off x="1618160" y="1906987"/>
              <a:ext cx="442876" cy="360606"/>
            </a:xfrm>
            <a:custGeom>
              <a:rect b="b" l="l" r="r" t="t"/>
              <a:pathLst>
                <a:path extrusionOk="0" h="11037" w="13555">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8"/>
            <p:cNvSpPr/>
            <p:nvPr/>
          </p:nvSpPr>
          <p:spPr>
            <a:xfrm>
              <a:off x="1618160" y="2045159"/>
              <a:ext cx="442876" cy="361064"/>
            </a:xfrm>
            <a:custGeom>
              <a:rect b="b" l="l" r="r" t="t"/>
              <a:pathLst>
                <a:path extrusionOk="0" h="11051" w="13555">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8"/>
            <p:cNvSpPr/>
            <p:nvPr/>
          </p:nvSpPr>
          <p:spPr>
            <a:xfrm>
              <a:off x="1618160" y="2183429"/>
              <a:ext cx="442876" cy="361293"/>
            </a:xfrm>
            <a:custGeom>
              <a:rect b="b" l="l" r="r" t="t"/>
              <a:pathLst>
                <a:path extrusionOk="0" h="11058" w="13555">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8"/>
            <p:cNvSpPr/>
            <p:nvPr/>
          </p:nvSpPr>
          <p:spPr>
            <a:xfrm>
              <a:off x="1618160" y="2321895"/>
              <a:ext cx="442876" cy="361064"/>
            </a:xfrm>
            <a:custGeom>
              <a:rect b="b" l="l" r="r" t="t"/>
              <a:pathLst>
                <a:path extrusionOk="0" h="11051" w="13555">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8"/>
            <p:cNvSpPr/>
            <p:nvPr/>
          </p:nvSpPr>
          <p:spPr>
            <a:xfrm>
              <a:off x="1618160" y="2460557"/>
              <a:ext cx="442876" cy="360606"/>
            </a:xfrm>
            <a:custGeom>
              <a:rect b="b" l="l" r="r" t="t"/>
              <a:pathLst>
                <a:path extrusionOk="0" h="11037" w="13555">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8"/>
            <p:cNvSpPr/>
            <p:nvPr/>
          </p:nvSpPr>
          <p:spPr>
            <a:xfrm>
              <a:off x="1618160" y="2598729"/>
              <a:ext cx="442876" cy="361064"/>
            </a:xfrm>
            <a:custGeom>
              <a:rect b="b" l="l" r="r" t="t"/>
              <a:pathLst>
                <a:path extrusionOk="0" h="11051" w="13555">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8"/>
            <p:cNvSpPr/>
            <p:nvPr/>
          </p:nvSpPr>
          <p:spPr>
            <a:xfrm>
              <a:off x="1618160" y="2736999"/>
              <a:ext cx="442876" cy="361260"/>
            </a:xfrm>
            <a:custGeom>
              <a:rect b="b" l="l" r="r" t="t"/>
              <a:pathLst>
                <a:path extrusionOk="0" h="11057" w="13555">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8"/>
            <p:cNvSpPr/>
            <p:nvPr/>
          </p:nvSpPr>
          <p:spPr>
            <a:xfrm>
              <a:off x="1618160" y="2875465"/>
              <a:ext cx="442876" cy="361064"/>
            </a:xfrm>
            <a:custGeom>
              <a:rect b="b" l="l" r="r" t="t"/>
              <a:pathLst>
                <a:path extrusionOk="0" h="11051" w="13555">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8"/>
            <p:cNvSpPr/>
            <p:nvPr/>
          </p:nvSpPr>
          <p:spPr>
            <a:xfrm>
              <a:off x="1618160" y="3014127"/>
              <a:ext cx="442876" cy="360574"/>
            </a:xfrm>
            <a:custGeom>
              <a:rect b="b" l="l" r="r" t="t"/>
              <a:pathLst>
                <a:path extrusionOk="0" h="11036" w="13555">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8"/>
            <p:cNvSpPr/>
            <p:nvPr/>
          </p:nvSpPr>
          <p:spPr>
            <a:xfrm>
              <a:off x="1618160" y="3152299"/>
              <a:ext cx="442876" cy="361064"/>
            </a:xfrm>
            <a:custGeom>
              <a:rect b="b" l="l" r="r" t="t"/>
              <a:pathLst>
                <a:path extrusionOk="0" h="11051" w="13555">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8"/>
            <p:cNvSpPr/>
            <p:nvPr/>
          </p:nvSpPr>
          <p:spPr>
            <a:xfrm>
              <a:off x="1006661" y="1168980"/>
              <a:ext cx="1091621" cy="634304"/>
            </a:xfrm>
            <a:custGeom>
              <a:rect b="b" l="l" r="r" t="t"/>
              <a:pathLst>
                <a:path extrusionOk="0" h="19414" w="33411">
                  <a:moveTo>
                    <a:pt x="16183" y="0"/>
                  </a:moveTo>
                  <a:lnTo>
                    <a:pt x="0" y="9374"/>
                  </a:lnTo>
                  <a:lnTo>
                    <a:pt x="17386" y="19413"/>
                  </a:lnTo>
                  <a:lnTo>
                    <a:pt x="33411" y="10134"/>
                  </a:lnTo>
                  <a:lnTo>
                    <a:pt x="1618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8"/>
            <p:cNvSpPr/>
            <p:nvPr/>
          </p:nvSpPr>
          <p:spPr>
            <a:xfrm>
              <a:off x="1180479" y="1290032"/>
              <a:ext cx="533934" cy="430460"/>
            </a:xfrm>
            <a:custGeom>
              <a:rect b="b" l="l" r="r" t="t"/>
              <a:pathLst>
                <a:path extrusionOk="0" h="13175" w="16342">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8"/>
            <p:cNvSpPr/>
            <p:nvPr/>
          </p:nvSpPr>
          <p:spPr>
            <a:xfrm>
              <a:off x="1180479" y="1440064"/>
              <a:ext cx="74526" cy="65214"/>
            </a:xfrm>
            <a:custGeom>
              <a:rect b="b" l="l" r="r" t="t"/>
              <a:pathLst>
                <a:path extrusionOk="0" h="1996" w="2281">
                  <a:moveTo>
                    <a:pt x="0" y="0"/>
                  </a:moveTo>
                  <a:lnTo>
                    <a:pt x="0" y="1330"/>
                  </a:lnTo>
                  <a:lnTo>
                    <a:pt x="2091" y="1995"/>
                  </a:lnTo>
                  <a:lnTo>
                    <a:pt x="2281" y="855"/>
                  </a:lnTo>
                  <a:lnTo>
                    <a:pt x="1711" y="6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8"/>
            <p:cNvSpPr/>
            <p:nvPr/>
          </p:nvSpPr>
          <p:spPr>
            <a:xfrm>
              <a:off x="1589179" y="1405921"/>
              <a:ext cx="335285" cy="314571"/>
            </a:xfrm>
            <a:custGeom>
              <a:rect b="b" l="l" r="r" t="t"/>
              <a:pathLst>
                <a:path extrusionOk="0" h="9628" w="10262">
                  <a:moveTo>
                    <a:pt x="3833" y="0"/>
                  </a:moveTo>
                  <a:lnTo>
                    <a:pt x="1" y="8298"/>
                  </a:lnTo>
                  <a:lnTo>
                    <a:pt x="1" y="9628"/>
                  </a:lnTo>
                  <a:lnTo>
                    <a:pt x="10262" y="3737"/>
                  </a:lnTo>
                  <a:lnTo>
                    <a:pt x="8678" y="2819"/>
                  </a:lnTo>
                  <a:lnTo>
                    <a:pt x="3833"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8"/>
            <p:cNvSpPr/>
            <p:nvPr/>
          </p:nvSpPr>
          <p:spPr>
            <a:xfrm>
              <a:off x="1763030" y="1482473"/>
              <a:ext cx="161435" cy="110760"/>
            </a:xfrm>
            <a:custGeom>
              <a:rect b="b" l="l" r="r" t="t"/>
              <a:pathLst>
                <a:path extrusionOk="0" h="3390" w="4941">
                  <a:moveTo>
                    <a:pt x="1204" y="1"/>
                  </a:moveTo>
                  <a:lnTo>
                    <a:pt x="0" y="3389"/>
                  </a:lnTo>
                  <a:lnTo>
                    <a:pt x="4941" y="1394"/>
                  </a:lnTo>
                  <a:lnTo>
                    <a:pt x="4941" y="64"/>
                  </a:lnTo>
                  <a:lnTo>
                    <a:pt x="1204"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8"/>
            <p:cNvSpPr/>
            <p:nvPr/>
          </p:nvSpPr>
          <p:spPr>
            <a:xfrm>
              <a:off x="1180479" y="1247590"/>
              <a:ext cx="743985" cy="429447"/>
            </a:xfrm>
            <a:custGeom>
              <a:rect b="b" l="l" r="r" t="t"/>
              <a:pathLst>
                <a:path extrusionOk="0" h="13144" w="22771">
                  <a:moveTo>
                    <a:pt x="10230" y="1"/>
                  </a:moveTo>
                  <a:lnTo>
                    <a:pt x="0" y="5891"/>
                  </a:lnTo>
                  <a:lnTo>
                    <a:pt x="12510" y="13144"/>
                  </a:lnTo>
                  <a:lnTo>
                    <a:pt x="22771" y="7253"/>
                  </a:lnTo>
                  <a:lnTo>
                    <a:pt x="10230"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8"/>
            <p:cNvSpPr/>
            <p:nvPr/>
          </p:nvSpPr>
          <p:spPr>
            <a:xfrm>
              <a:off x="1370862" y="1355998"/>
              <a:ext cx="182149" cy="56164"/>
            </a:xfrm>
            <a:custGeom>
              <a:rect b="b" l="l" r="r" t="t"/>
              <a:pathLst>
                <a:path extrusionOk="0" h="1719" w="5575">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8"/>
            <p:cNvSpPr/>
            <p:nvPr/>
          </p:nvSpPr>
          <p:spPr>
            <a:xfrm>
              <a:off x="1372920" y="1366322"/>
              <a:ext cx="176987" cy="92398"/>
            </a:xfrm>
            <a:custGeom>
              <a:rect b="b" l="l" r="r" t="t"/>
              <a:pathLst>
                <a:path extrusionOk="0" h="2828" w="5417">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8"/>
            <p:cNvSpPr/>
            <p:nvPr/>
          </p:nvSpPr>
          <p:spPr>
            <a:xfrm>
              <a:off x="1307739" y="1415233"/>
              <a:ext cx="142844" cy="82792"/>
            </a:xfrm>
            <a:custGeom>
              <a:rect b="b" l="l" r="r" t="t"/>
              <a:pathLst>
                <a:path extrusionOk="0" h="2534" w="4372">
                  <a:moveTo>
                    <a:pt x="381" y="0"/>
                  </a:moveTo>
                  <a:lnTo>
                    <a:pt x="1" y="222"/>
                  </a:lnTo>
                  <a:lnTo>
                    <a:pt x="3991" y="2534"/>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8"/>
            <p:cNvSpPr/>
            <p:nvPr/>
          </p:nvSpPr>
          <p:spPr>
            <a:xfrm>
              <a:off x="1284999" y="1428661"/>
              <a:ext cx="142811" cy="81779"/>
            </a:xfrm>
            <a:custGeom>
              <a:rect b="b" l="l" r="r" t="t"/>
              <a:pathLst>
                <a:path extrusionOk="0" h="2503" w="4371">
                  <a:moveTo>
                    <a:pt x="380" y="1"/>
                  </a:moveTo>
                  <a:lnTo>
                    <a:pt x="0" y="223"/>
                  </a:lnTo>
                  <a:lnTo>
                    <a:pt x="3990" y="2503"/>
                  </a:lnTo>
                  <a:lnTo>
                    <a:pt x="4370" y="2313"/>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8"/>
            <p:cNvSpPr/>
            <p:nvPr/>
          </p:nvSpPr>
          <p:spPr>
            <a:xfrm>
              <a:off x="1262226" y="1442122"/>
              <a:ext cx="142811" cy="81779"/>
            </a:xfrm>
            <a:custGeom>
              <a:rect b="b" l="l" r="r" t="t"/>
              <a:pathLst>
                <a:path extrusionOk="0" h="2503" w="4371">
                  <a:moveTo>
                    <a:pt x="380" y="1"/>
                  </a:moveTo>
                  <a:lnTo>
                    <a:pt x="0" y="222"/>
                  </a:lnTo>
                  <a:lnTo>
                    <a:pt x="3991" y="2503"/>
                  </a:lnTo>
                  <a:lnTo>
                    <a:pt x="4371" y="2281"/>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8"/>
            <p:cNvSpPr/>
            <p:nvPr/>
          </p:nvSpPr>
          <p:spPr>
            <a:xfrm>
              <a:off x="1516745" y="1290032"/>
              <a:ext cx="141799" cy="81779"/>
            </a:xfrm>
            <a:custGeom>
              <a:rect b="b" l="l" r="r" t="t"/>
              <a:pathLst>
                <a:path extrusionOk="0" h="2503" w="4340">
                  <a:moveTo>
                    <a:pt x="349" y="0"/>
                  </a:moveTo>
                  <a:lnTo>
                    <a:pt x="1" y="222"/>
                  </a:lnTo>
                  <a:lnTo>
                    <a:pt x="3991" y="2502"/>
                  </a:lnTo>
                  <a:lnTo>
                    <a:pt x="4340"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8"/>
            <p:cNvSpPr/>
            <p:nvPr/>
          </p:nvSpPr>
          <p:spPr>
            <a:xfrm>
              <a:off x="1494004" y="1303493"/>
              <a:ext cx="141766" cy="81747"/>
            </a:xfrm>
            <a:custGeom>
              <a:rect b="b" l="l" r="r" t="t"/>
              <a:pathLst>
                <a:path extrusionOk="0" h="2502" w="4339">
                  <a:moveTo>
                    <a:pt x="349" y="0"/>
                  </a:moveTo>
                  <a:lnTo>
                    <a:pt x="0" y="222"/>
                  </a:lnTo>
                  <a:lnTo>
                    <a:pt x="3990" y="2502"/>
                  </a:lnTo>
                  <a:lnTo>
                    <a:pt x="4339" y="2280"/>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8"/>
            <p:cNvSpPr/>
            <p:nvPr/>
          </p:nvSpPr>
          <p:spPr>
            <a:xfrm>
              <a:off x="1471232" y="1316921"/>
              <a:ext cx="141799" cy="81779"/>
            </a:xfrm>
            <a:custGeom>
              <a:rect b="b" l="l" r="r" t="t"/>
              <a:pathLst>
                <a:path extrusionOk="0" h="2503" w="4340">
                  <a:moveTo>
                    <a:pt x="349" y="1"/>
                  </a:moveTo>
                  <a:lnTo>
                    <a:pt x="0" y="191"/>
                  </a:lnTo>
                  <a:lnTo>
                    <a:pt x="3991" y="2503"/>
                  </a:lnTo>
                  <a:lnTo>
                    <a:pt x="4339" y="2281"/>
                  </a:lnTo>
                  <a:lnTo>
                    <a:pt x="349"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8"/>
            <p:cNvSpPr/>
            <p:nvPr/>
          </p:nvSpPr>
          <p:spPr>
            <a:xfrm>
              <a:off x="1558141" y="1464634"/>
              <a:ext cx="183195" cy="56164"/>
            </a:xfrm>
            <a:custGeom>
              <a:rect b="b" l="l" r="r" t="t"/>
              <a:pathLst>
                <a:path extrusionOk="0" h="1719" w="5607">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8"/>
            <p:cNvSpPr/>
            <p:nvPr/>
          </p:nvSpPr>
          <p:spPr>
            <a:xfrm>
              <a:off x="1561244" y="1474991"/>
              <a:ext cx="176987" cy="91581"/>
            </a:xfrm>
            <a:custGeom>
              <a:rect b="b" l="l" r="r" t="t"/>
              <a:pathLst>
                <a:path extrusionOk="0" h="2803" w="5417">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8"/>
            <p:cNvSpPr/>
            <p:nvPr/>
          </p:nvSpPr>
          <p:spPr>
            <a:xfrm>
              <a:off x="1496063" y="1523869"/>
              <a:ext cx="141799" cy="82825"/>
            </a:xfrm>
            <a:custGeom>
              <a:rect b="b" l="l" r="r" t="t"/>
              <a:pathLst>
                <a:path extrusionOk="0" h="2535" w="4340">
                  <a:moveTo>
                    <a:pt x="381" y="1"/>
                  </a:moveTo>
                  <a:lnTo>
                    <a:pt x="1" y="222"/>
                  </a:lnTo>
                  <a:lnTo>
                    <a:pt x="3991" y="2534"/>
                  </a:lnTo>
                  <a:lnTo>
                    <a:pt x="4339" y="2312"/>
                  </a:lnTo>
                  <a:lnTo>
                    <a:pt x="381"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8"/>
            <p:cNvSpPr/>
            <p:nvPr/>
          </p:nvSpPr>
          <p:spPr>
            <a:xfrm>
              <a:off x="1473290" y="1537330"/>
              <a:ext cx="141799" cy="81779"/>
            </a:xfrm>
            <a:custGeom>
              <a:rect b="b" l="l" r="r" t="t"/>
              <a:pathLst>
                <a:path extrusionOk="0" h="2503" w="4340">
                  <a:moveTo>
                    <a:pt x="349" y="0"/>
                  </a:moveTo>
                  <a:lnTo>
                    <a:pt x="1" y="222"/>
                  </a:lnTo>
                  <a:lnTo>
                    <a:pt x="3991" y="2502"/>
                  </a:lnTo>
                  <a:lnTo>
                    <a:pt x="4339"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8"/>
            <p:cNvSpPr/>
            <p:nvPr/>
          </p:nvSpPr>
          <p:spPr>
            <a:xfrm>
              <a:off x="1450550" y="1550758"/>
              <a:ext cx="141766" cy="81779"/>
            </a:xfrm>
            <a:custGeom>
              <a:rect b="b" l="l" r="r" t="t"/>
              <a:pathLst>
                <a:path extrusionOk="0" h="2503" w="4339">
                  <a:moveTo>
                    <a:pt x="348" y="1"/>
                  </a:moveTo>
                  <a:lnTo>
                    <a:pt x="0" y="191"/>
                  </a:lnTo>
                  <a:lnTo>
                    <a:pt x="3990" y="2503"/>
                  </a:lnTo>
                  <a:lnTo>
                    <a:pt x="4339" y="2281"/>
                  </a:lnTo>
                  <a:lnTo>
                    <a:pt x="348"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8"/>
            <p:cNvSpPr/>
            <p:nvPr/>
          </p:nvSpPr>
          <p:spPr>
            <a:xfrm>
              <a:off x="1704056" y="1398668"/>
              <a:ext cx="142811" cy="81779"/>
            </a:xfrm>
            <a:custGeom>
              <a:rect b="b" l="l" r="r" t="t"/>
              <a:pathLst>
                <a:path extrusionOk="0" h="2503" w="4371">
                  <a:moveTo>
                    <a:pt x="380" y="1"/>
                  </a:moveTo>
                  <a:lnTo>
                    <a:pt x="0" y="222"/>
                  </a:lnTo>
                  <a:lnTo>
                    <a:pt x="3990" y="2502"/>
                  </a:lnTo>
                  <a:lnTo>
                    <a:pt x="4370" y="2312"/>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8"/>
            <p:cNvSpPr/>
            <p:nvPr/>
          </p:nvSpPr>
          <p:spPr>
            <a:xfrm>
              <a:off x="1681283" y="1412129"/>
              <a:ext cx="142811" cy="81779"/>
            </a:xfrm>
            <a:custGeom>
              <a:rect b="b" l="l" r="r" t="t"/>
              <a:pathLst>
                <a:path extrusionOk="0" h="2503" w="4371">
                  <a:moveTo>
                    <a:pt x="380" y="0"/>
                  </a:moveTo>
                  <a:lnTo>
                    <a:pt x="0" y="190"/>
                  </a:lnTo>
                  <a:lnTo>
                    <a:pt x="3991" y="2502"/>
                  </a:lnTo>
                  <a:lnTo>
                    <a:pt x="4371" y="2280"/>
                  </a:lnTo>
                  <a:lnTo>
                    <a:pt x="380"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8"/>
            <p:cNvSpPr/>
            <p:nvPr/>
          </p:nvSpPr>
          <p:spPr>
            <a:xfrm>
              <a:off x="1658511" y="1424545"/>
              <a:ext cx="142811" cy="82792"/>
            </a:xfrm>
            <a:custGeom>
              <a:rect b="b" l="l" r="r" t="t"/>
              <a:pathLst>
                <a:path extrusionOk="0" h="2534" w="4371">
                  <a:moveTo>
                    <a:pt x="381" y="0"/>
                  </a:moveTo>
                  <a:lnTo>
                    <a:pt x="1" y="222"/>
                  </a:lnTo>
                  <a:lnTo>
                    <a:pt x="3991" y="2534"/>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8"/>
            <p:cNvSpPr/>
            <p:nvPr/>
          </p:nvSpPr>
          <p:spPr>
            <a:xfrm>
              <a:off x="2164477" y="1840498"/>
              <a:ext cx="523609" cy="2196703"/>
            </a:xfrm>
            <a:custGeom>
              <a:rect b="b" l="l" r="r" t="t"/>
              <a:pathLst>
                <a:path extrusionOk="0" h="67234" w="16026">
                  <a:moveTo>
                    <a:pt x="16025" y="0"/>
                  </a:moveTo>
                  <a:lnTo>
                    <a:pt x="1" y="9279"/>
                  </a:lnTo>
                  <a:lnTo>
                    <a:pt x="1" y="67233"/>
                  </a:lnTo>
                  <a:lnTo>
                    <a:pt x="16025" y="57954"/>
                  </a:lnTo>
                  <a:lnTo>
                    <a:pt x="16025"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8"/>
            <p:cNvSpPr/>
            <p:nvPr/>
          </p:nvSpPr>
          <p:spPr>
            <a:xfrm>
              <a:off x="1596433" y="1815667"/>
              <a:ext cx="568077" cy="2221534"/>
            </a:xfrm>
            <a:custGeom>
              <a:rect b="b" l="l" r="r" t="t"/>
              <a:pathLst>
                <a:path extrusionOk="0" h="67994" w="17387">
                  <a:moveTo>
                    <a:pt x="0" y="0"/>
                  </a:moveTo>
                  <a:lnTo>
                    <a:pt x="0" y="57954"/>
                  </a:lnTo>
                  <a:lnTo>
                    <a:pt x="17387" y="67993"/>
                  </a:lnTo>
                  <a:lnTo>
                    <a:pt x="17387" y="10039"/>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8"/>
            <p:cNvSpPr/>
            <p:nvPr/>
          </p:nvSpPr>
          <p:spPr>
            <a:xfrm>
              <a:off x="1621264" y="1920023"/>
              <a:ext cx="518415" cy="2102671"/>
            </a:xfrm>
            <a:custGeom>
              <a:rect b="b" l="l" r="r" t="t"/>
              <a:pathLst>
                <a:path extrusionOk="0" h="64356" w="15867">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8"/>
            <p:cNvSpPr/>
            <p:nvPr/>
          </p:nvSpPr>
          <p:spPr>
            <a:xfrm>
              <a:off x="1636783" y="1946488"/>
              <a:ext cx="487376" cy="387790"/>
            </a:xfrm>
            <a:custGeom>
              <a:rect b="b" l="l" r="r" t="t"/>
              <a:pathLst>
                <a:path extrusionOk="0" h="11869" w="14917">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8"/>
            <p:cNvSpPr/>
            <p:nvPr/>
          </p:nvSpPr>
          <p:spPr>
            <a:xfrm>
              <a:off x="1660569" y="1983277"/>
              <a:ext cx="164571" cy="102461"/>
            </a:xfrm>
            <a:custGeom>
              <a:rect b="b" l="l" r="r" t="t"/>
              <a:pathLst>
                <a:path extrusionOk="0" h="3136" w="5037">
                  <a:moveTo>
                    <a:pt x="1" y="1"/>
                  </a:moveTo>
                  <a:lnTo>
                    <a:pt x="1" y="222"/>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8"/>
            <p:cNvSpPr/>
            <p:nvPr/>
          </p:nvSpPr>
          <p:spPr>
            <a:xfrm>
              <a:off x="1660569" y="2010166"/>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8"/>
            <p:cNvSpPr/>
            <p:nvPr/>
          </p:nvSpPr>
          <p:spPr>
            <a:xfrm>
              <a:off x="1660569" y="2036043"/>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8"/>
            <p:cNvSpPr/>
            <p:nvPr/>
          </p:nvSpPr>
          <p:spPr>
            <a:xfrm>
              <a:off x="1968932" y="2184866"/>
              <a:ext cx="22773" cy="28327"/>
            </a:xfrm>
            <a:custGeom>
              <a:rect b="b" l="l" r="r" t="t"/>
              <a:pathLst>
                <a:path extrusionOk="0" h="867" w="697">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8"/>
            <p:cNvSpPr/>
            <p:nvPr/>
          </p:nvSpPr>
          <p:spPr>
            <a:xfrm>
              <a:off x="2016536" y="2212442"/>
              <a:ext cx="23818" cy="28523"/>
            </a:xfrm>
            <a:custGeom>
              <a:rect b="b" l="l" r="r" t="t"/>
              <a:pathLst>
                <a:path extrusionOk="0" h="873" w="729">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8"/>
            <p:cNvSpPr/>
            <p:nvPr/>
          </p:nvSpPr>
          <p:spPr>
            <a:xfrm>
              <a:off x="2064107" y="2240377"/>
              <a:ext cx="23851" cy="28098"/>
            </a:xfrm>
            <a:custGeom>
              <a:rect b="b" l="l" r="r" t="t"/>
              <a:pathLst>
                <a:path extrusionOk="0" h="860" w="73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8"/>
            <p:cNvSpPr/>
            <p:nvPr/>
          </p:nvSpPr>
          <p:spPr>
            <a:xfrm>
              <a:off x="1636783" y="2084954"/>
              <a:ext cx="487376" cy="387496"/>
            </a:xfrm>
            <a:custGeom>
              <a:rect b="b" l="l" r="r" t="t"/>
              <a:pathLst>
                <a:path extrusionOk="0" h="11860" w="14917">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8"/>
            <p:cNvSpPr/>
            <p:nvPr/>
          </p:nvSpPr>
          <p:spPr>
            <a:xfrm>
              <a:off x="1660569" y="2121939"/>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8"/>
            <p:cNvSpPr/>
            <p:nvPr/>
          </p:nvSpPr>
          <p:spPr>
            <a:xfrm>
              <a:off x="1660569" y="2147783"/>
              <a:ext cx="164571" cy="102494"/>
            </a:xfrm>
            <a:custGeom>
              <a:rect b="b" l="l" r="r" t="t"/>
              <a:pathLst>
                <a:path extrusionOk="0" h="3137"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8"/>
            <p:cNvSpPr/>
            <p:nvPr/>
          </p:nvSpPr>
          <p:spPr>
            <a:xfrm>
              <a:off x="1660569" y="2174705"/>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8"/>
            <p:cNvSpPr/>
            <p:nvPr/>
          </p:nvSpPr>
          <p:spPr>
            <a:xfrm>
              <a:off x="1967886" y="2323169"/>
              <a:ext cx="23818" cy="28490"/>
            </a:xfrm>
            <a:custGeom>
              <a:rect b="b" l="l" r="r" t="t"/>
              <a:pathLst>
                <a:path extrusionOk="0" h="872" w="729">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8"/>
            <p:cNvSpPr/>
            <p:nvPr/>
          </p:nvSpPr>
          <p:spPr>
            <a:xfrm>
              <a:off x="2017549" y="2351267"/>
              <a:ext cx="21760" cy="28131"/>
            </a:xfrm>
            <a:custGeom>
              <a:rect b="b" l="l" r="r" t="t"/>
              <a:pathLst>
                <a:path extrusionOk="0" h="861" w="666">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8"/>
            <p:cNvSpPr/>
            <p:nvPr/>
          </p:nvSpPr>
          <p:spPr>
            <a:xfrm>
              <a:off x="2064107" y="2378516"/>
              <a:ext cx="23851" cy="28523"/>
            </a:xfrm>
            <a:custGeom>
              <a:rect b="b" l="l" r="r" t="t"/>
              <a:pathLst>
                <a:path extrusionOk="0" h="873" w="73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8"/>
            <p:cNvSpPr/>
            <p:nvPr/>
          </p:nvSpPr>
          <p:spPr>
            <a:xfrm>
              <a:off x="1636783" y="2223583"/>
              <a:ext cx="487376" cy="387529"/>
            </a:xfrm>
            <a:custGeom>
              <a:rect b="b" l="l" r="r" t="t"/>
              <a:pathLst>
                <a:path extrusionOk="0" h="11861" w="14917">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8"/>
            <p:cNvSpPr/>
            <p:nvPr/>
          </p:nvSpPr>
          <p:spPr>
            <a:xfrm>
              <a:off x="1660569" y="2260568"/>
              <a:ext cx="164571" cy="102461"/>
            </a:xfrm>
            <a:custGeom>
              <a:rect b="b" l="l" r="r" t="t"/>
              <a:pathLst>
                <a:path extrusionOk="0" h="3136" w="5037">
                  <a:moveTo>
                    <a:pt x="1" y="1"/>
                  </a:moveTo>
                  <a:lnTo>
                    <a:pt x="1" y="222"/>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8"/>
            <p:cNvSpPr/>
            <p:nvPr/>
          </p:nvSpPr>
          <p:spPr>
            <a:xfrm>
              <a:off x="1660569" y="2286445"/>
              <a:ext cx="164571" cy="102461"/>
            </a:xfrm>
            <a:custGeom>
              <a:rect b="b" l="l" r="r" t="t"/>
              <a:pathLst>
                <a:path extrusionOk="0" h="3136" w="5037">
                  <a:moveTo>
                    <a:pt x="1" y="0"/>
                  </a:moveTo>
                  <a:lnTo>
                    <a:pt x="1" y="222"/>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8"/>
            <p:cNvSpPr/>
            <p:nvPr/>
          </p:nvSpPr>
          <p:spPr>
            <a:xfrm>
              <a:off x="1660569" y="2313335"/>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8"/>
            <p:cNvSpPr/>
            <p:nvPr/>
          </p:nvSpPr>
          <p:spPr>
            <a:xfrm>
              <a:off x="1967886" y="2461798"/>
              <a:ext cx="23818" cy="28000"/>
            </a:xfrm>
            <a:custGeom>
              <a:rect b="b" l="l" r="r" t="t"/>
              <a:pathLst>
                <a:path extrusionOk="0" h="857" w="729">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8"/>
            <p:cNvSpPr/>
            <p:nvPr/>
          </p:nvSpPr>
          <p:spPr>
            <a:xfrm>
              <a:off x="2016536" y="2489243"/>
              <a:ext cx="23818" cy="28490"/>
            </a:xfrm>
            <a:custGeom>
              <a:rect b="b" l="l" r="r" t="t"/>
              <a:pathLst>
                <a:path extrusionOk="0" h="872" w="729">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8"/>
            <p:cNvSpPr/>
            <p:nvPr/>
          </p:nvSpPr>
          <p:spPr>
            <a:xfrm>
              <a:off x="2064107" y="2517178"/>
              <a:ext cx="23851" cy="28523"/>
            </a:xfrm>
            <a:custGeom>
              <a:rect b="b" l="l" r="r" t="t"/>
              <a:pathLst>
                <a:path extrusionOk="0" h="873" w="73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8"/>
            <p:cNvSpPr/>
            <p:nvPr/>
          </p:nvSpPr>
          <p:spPr>
            <a:xfrm>
              <a:off x="1636783" y="2361788"/>
              <a:ext cx="487376" cy="387790"/>
            </a:xfrm>
            <a:custGeom>
              <a:rect b="b" l="l" r="r" t="t"/>
              <a:pathLst>
                <a:path extrusionOk="0" h="11869" w="14917">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8"/>
            <p:cNvSpPr/>
            <p:nvPr/>
          </p:nvSpPr>
          <p:spPr>
            <a:xfrm>
              <a:off x="1660569" y="2398185"/>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8"/>
            <p:cNvSpPr/>
            <p:nvPr/>
          </p:nvSpPr>
          <p:spPr>
            <a:xfrm>
              <a:off x="1660569" y="2425107"/>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8"/>
            <p:cNvSpPr/>
            <p:nvPr/>
          </p:nvSpPr>
          <p:spPr>
            <a:xfrm>
              <a:off x="1660569" y="2450951"/>
              <a:ext cx="164571" cy="102494"/>
            </a:xfrm>
            <a:custGeom>
              <a:rect b="b" l="l" r="r" t="t"/>
              <a:pathLst>
                <a:path extrusionOk="0" h="3137"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8"/>
            <p:cNvSpPr/>
            <p:nvPr/>
          </p:nvSpPr>
          <p:spPr>
            <a:xfrm>
              <a:off x="1968932" y="2600166"/>
              <a:ext cx="22773" cy="28131"/>
            </a:xfrm>
            <a:custGeom>
              <a:rect b="b" l="l" r="r" t="t"/>
              <a:pathLst>
                <a:path extrusionOk="0" h="861" w="697">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8"/>
            <p:cNvSpPr/>
            <p:nvPr/>
          </p:nvSpPr>
          <p:spPr>
            <a:xfrm>
              <a:off x="2016536" y="2627873"/>
              <a:ext cx="23818" cy="28523"/>
            </a:xfrm>
            <a:custGeom>
              <a:rect b="b" l="l" r="r" t="t"/>
              <a:pathLst>
                <a:path extrusionOk="0" h="873" w="729">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8"/>
            <p:cNvSpPr/>
            <p:nvPr/>
          </p:nvSpPr>
          <p:spPr>
            <a:xfrm>
              <a:off x="2065152" y="2655644"/>
              <a:ext cx="21760" cy="28327"/>
            </a:xfrm>
            <a:custGeom>
              <a:rect b="b" l="l" r="r" t="t"/>
              <a:pathLst>
                <a:path extrusionOk="0" h="867" w="666">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8"/>
            <p:cNvSpPr/>
            <p:nvPr/>
          </p:nvSpPr>
          <p:spPr>
            <a:xfrm>
              <a:off x="1636783" y="2500025"/>
              <a:ext cx="487376" cy="387790"/>
            </a:xfrm>
            <a:custGeom>
              <a:rect b="b" l="l" r="r" t="t"/>
              <a:pathLst>
                <a:path extrusionOk="0" h="11869" w="14917">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8"/>
            <p:cNvSpPr/>
            <p:nvPr/>
          </p:nvSpPr>
          <p:spPr>
            <a:xfrm>
              <a:off x="1660569" y="2536847"/>
              <a:ext cx="164571" cy="102461"/>
            </a:xfrm>
            <a:custGeom>
              <a:rect b="b" l="l" r="r" t="t"/>
              <a:pathLst>
                <a:path extrusionOk="0" h="3136" w="5037">
                  <a:moveTo>
                    <a:pt x="1" y="0"/>
                  </a:moveTo>
                  <a:lnTo>
                    <a:pt x="1" y="222"/>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8"/>
            <p:cNvSpPr/>
            <p:nvPr/>
          </p:nvSpPr>
          <p:spPr>
            <a:xfrm>
              <a:off x="1660569" y="2563737"/>
              <a:ext cx="164571" cy="102461"/>
            </a:xfrm>
            <a:custGeom>
              <a:rect b="b" l="l" r="r" t="t"/>
              <a:pathLst>
                <a:path extrusionOk="0" h="3136" w="5037">
                  <a:moveTo>
                    <a:pt x="1" y="1"/>
                  </a:moveTo>
                  <a:lnTo>
                    <a:pt x="1" y="222"/>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8"/>
            <p:cNvSpPr/>
            <p:nvPr/>
          </p:nvSpPr>
          <p:spPr>
            <a:xfrm>
              <a:off x="1660569" y="2589613"/>
              <a:ext cx="164571" cy="102461"/>
            </a:xfrm>
            <a:custGeom>
              <a:rect b="b" l="l" r="r" t="t"/>
              <a:pathLst>
                <a:path extrusionOk="0" h="3136" w="5037">
                  <a:moveTo>
                    <a:pt x="1" y="0"/>
                  </a:moveTo>
                  <a:lnTo>
                    <a:pt x="1" y="222"/>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8"/>
            <p:cNvSpPr/>
            <p:nvPr/>
          </p:nvSpPr>
          <p:spPr>
            <a:xfrm>
              <a:off x="1967886" y="2738077"/>
              <a:ext cx="23818" cy="28523"/>
            </a:xfrm>
            <a:custGeom>
              <a:rect b="b" l="l" r="r" t="t"/>
              <a:pathLst>
                <a:path extrusionOk="0" h="873" w="729">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8"/>
            <p:cNvSpPr/>
            <p:nvPr/>
          </p:nvSpPr>
          <p:spPr>
            <a:xfrm>
              <a:off x="2017549" y="2766371"/>
              <a:ext cx="21760" cy="28327"/>
            </a:xfrm>
            <a:custGeom>
              <a:rect b="b" l="l" r="r" t="t"/>
              <a:pathLst>
                <a:path extrusionOk="0" h="867" w="666">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8"/>
            <p:cNvSpPr/>
            <p:nvPr/>
          </p:nvSpPr>
          <p:spPr>
            <a:xfrm>
              <a:off x="2064107" y="2793947"/>
              <a:ext cx="23851" cy="28098"/>
            </a:xfrm>
            <a:custGeom>
              <a:rect b="b" l="l" r="r" t="t"/>
              <a:pathLst>
                <a:path extrusionOk="0" h="860" w="73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8"/>
            <p:cNvSpPr/>
            <p:nvPr/>
          </p:nvSpPr>
          <p:spPr>
            <a:xfrm>
              <a:off x="1636783" y="2638524"/>
              <a:ext cx="487376" cy="387496"/>
            </a:xfrm>
            <a:custGeom>
              <a:rect b="b" l="l" r="r" t="t"/>
              <a:pathLst>
                <a:path extrusionOk="0" h="11860" w="14917">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8"/>
            <p:cNvSpPr/>
            <p:nvPr/>
          </p:nvSpPr>
          <p:spPr>
            <a:xfrm>
              <a:off x="1660569" y="2675477"/>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8"/>
            <p:cNvSpPr/>
            <p:nvPr/>
          </p:nvSpPr>
          <p:spPr>
            <a:xfrm>
              <a:off x="1660569" y="2701353"/>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8"/>
            <p:cNvSpPr/>
            <p:nvPr/>
          </p:nvSpPr>
          <p:spPr>
            <a:xfrm>
              <a:off x="1660569" y="2728275"/>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8"/>
            <p:cNvSpPr/>
            <p:nvPr/>
          </p:nvSpPr>
          <p:spPr>
            <a:xfrm>
              <a:off x="1967886" y="2876739"/>
              <a:ext cx="23818" cy="28490"/>
            </a:xfrm>
            <a:custGeom>
              <a:rect b="b" l="l" r="r" t="t"/>
              <a:pathLst>
                <a:path extrusionOk="0" h="872" w="729">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8"/>
            <p:cNvSpPr/>
            <p:nvPr/>
          </p:nvSpPr>
          <p:spPr>
            <a:xfrm>
              <a:off x="2017549" y="2904837"/>
              <a:ext cx="21760" cy="28098"/>
            </a:xfrm>
            <a:custGeom>
              <a:rect b="b" l="l" r="r" t="t"/>
              <a:pathLst>
                <a:path extrusionOk="0" h="860" w="666">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8"/>
            <p:cNvSpPr/>
            <p:nvPr/>
          </p:nvSpPr>
          <p:spPr>
            <a:xfrm>
              <a:off x="2064107" y="2932086"/>
              <a:ext cx="23851" cy="28523"/>
            </a:xfrm>
            <a:custGeom>
              <a:rect b="b" l="l" r="r" t="t"/>
              <a:pathLst>
                <a:path extrusionOk="0" h="873" w="73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8"/>
            <p:cNvSpPr/>
            <p:nvPr/>
          </p:nvSpPr>
          <p:spPr>
            <a:xfrm>
              <a:off x="1636783" y="2776696"/>
              <a:ext cx="487376" cy="387986"/>
            </a:xfrm>
            <a:custGeom>
              <a:rect b="b" l="l" r="r" t="t"/>
              <a:pathLst>
                <a:path extrusionOk="0" h="11875" w="14917">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8"/>
            <p:cNvSpPr/>
            <p:nvPr/>
          </p:nvSpPr>
          <p:spPr>
            <a:xfrm>
              <a:off x="1660569" y="2814139"/>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8"/>
            <p:cNvSpPr/>
            <p:nvPr/>
          </p:nvSpPr>
          <p:spPr>
            <a:xfrm>
              <a:off x="1660569" y="2840015"/>
              <a:ext cx="164571" cy="102461"/>
            </a:xfrm>
            <a:custGeom>
              <a:rect b="b" l="l" r="r" t="t"/>
              <a:pathLst>
                <a:path extrusionOk="0" h="3136" w="5037">
                  <a:moveTo>
                    <a:pt x="1" y="0"/>
                  </a:moveTo>
                  <a:lnTo>
                    <a:pt x="1" y="222"/>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8"/>
            <p:cNvSpPr/>
            <p:nvPr/>
          </p:nvSpPr>
          <p:spPr>
            <a:xfrm>
              <a:off x="1660569" y="2866905"/>
              <a:ext cx="164571" cy="102461"/>
            </a:xfrm>
            <a:custGeom>
              <a:rect b="b" l="l" r="r" t="t"/>
              <a:pathLst>
                <a:path extrusionOk="0" h="3136" w="5037">
                  <a:moveTo>
                    <a:pt x="1" y="1"/>
                  </a:moveTo>
                  <a:lnTo>
                    <a:pt x="1" y="222"/>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8"/>
            <p:cNvSpPr/>
            <p:nvPr/>
          </p:nvSpPr>
          <p:spPr>
            <a:xfrm>
              <a:off x="1967886" y="3015303"/>
              <a:ext cx="23818" cy="28066"/>
            </a:xfrm>
            <a:custGeom>
              <a:rect b="b" l="l" r="r" t="t"/>
              <a:pathLst>
                <a:path extrusionOk="0" h="859" w="729">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8"/>
            <p:cNvSpPr/>
            <p:nvPr/>
          </p:nvSpPr>
          <p:spPr>
            <a:xfrm>
              <a:off x="2016536" y="3042813"/>
              <a:ext cx="23818" cy="28490"/>
            </a:xfrm>
            <a:custGeom>
              <a:rect b="b" l="l" r="r" t="t"/>
              <a:pathLst>
                <a:path extrusionOk="0" h="872" w="729">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8"/>
            <p:cNvSpPr/>
            <p:nvPr/>
          </p:nvSpPr>
          <p:spPr>
            <a:xfrm>
              <a:off x="2065152" y="3070585"/>
              <a:ext cx="21760" cy="28490"/>
            </a:xfrm>
            <a:custGeom>
              <a:rect b="b" l="l" r="r" t="t"/>
              <a:pathLst>
                <a:path extrusionOk="0" h="872" w="666">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8"/>
            <p:cNvSpPr/>
            <p:nvPr/>
          </p:nvSpPr>
          <p:spPr>
            <a:xfrm>
              <a:off x="1636783" y="2915325"/>
              <a:ext cx="487376" cy="387823"/>
            </a:xfrm>
            <a:custGeom>
              <a:rect b="b" l="l" r="r" t="t"/>
              <a:pathLst>
                <a:path extrusionOk="0" h="11870" w="14917">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8"/>
            <p:cNvSpPr/>
            <p:nvPr/>
          </p:nvSpPr>
          <p:spPr>
            <a:xfrm>
              <a:off x="1660569" y="2951755"/>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8"/>
            <p:cNvSpPr/>
            <p:nvPr/>
          </p:nvSpPr>
          <p:spPr>
            <a:xfrm>
              <a:off x="1660569" y="2978645"/>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8"/>
            <p:cNvSpPr/>
            <p:nvPr/>
          </p:nvSpPr>
          <p:spPr>
            <a:xfrm>
              <a:off x="1660569" y="3004521"/>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8"/>
            <p:cNvSpPr/>
            <p:nvPr/>
          </p:nvSpPr>
          <p:spPr>
            <a:xfrm>
              <a:off x="1968932" y="3153737"/>
              <a:ext cx="22773" cy="28131"/>
            </a:xfrm>
            <a:custGeom>
              <a:rect b="b" l="l" r="r" t="t"/>
              <a:pathLst>
                <a:path extrusionOk="0" h="861" w="697">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8"/>
            <p:cNvSpPr/>
            <p:nvPr/>
          </p:nvSpPr>
          <p:spPr>
            <a:xfrm>
              <a:off x="2016536" y="3181443"/>
              <a:ext cx="23818" cy="28523"/>
            </a:xfrm>
            <a:custGeom>
              <a:rect b="b" l="l" r="r" t="t"/>
              <a:pathLst>
                <a:path extrusionOk="0" h="873" w="729">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8"/>
            <p:cNvSpPr/>
            <p:nvPr/>
          </p:nvSpPr>
          <p:spPr>
            <a:xfrm>
              <a:off x="2065152" y="3209051"/>
              <a:ext cx="21760" cy="28490"/>
            </a:xfrm>
            <a:custGeom>
              <a:rect b="b" l="l" r="r" t="t"/>
              <a:pathLst>
                <a:path extrusionOk="0" h="872" w="666">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8"/>
            <p:cNvSpPr/>
            <p:nvPr/>
          </p:nvSpPr>
          <p:spPr>
            <a:xfrm>
              <a:off x="1636783" y="3053595"/>
              <a:ext cx="487376" cy="387790"/>
            </a:xfrm>
            <a:custGeom>
              <a:rect b="b" l="l" r="r" t="t"/>
              <a:pathLst>
                <a:path extrusionOk="0" h="11869" w="14917">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8"/>
            <p:cNvSpPr/>
            <p:nvPr/>
          </p:nvSpPr>
          <p:spPr>
            <a:xfrm>
              <a:off x="1660569" y="3090417"/>
              <a:ext cx="164571" cy="102461"/>
            </a:xfrm>
            <a:custGeom>
              <a:rect b="b" l="l" r="r" t="t"/>
              <a:pathLst>
                <a:path extrusionOk="0" h="3136" w="5037">
                  <a:moveTo>
                    <a:pt x="1" y="0"/>
                  </a:moveTo>
                  <a:lnTo>
                    <a:pt x="1" y="222"/>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8"/>
            <p:cNvSpPr/>
            <p:nvPr/>
          </p:nvSpPr>
          <p:spPr>
            <a:xfrm>
              <a:off x="1660569" y="3117307"/>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8"/>
            <p:cNvSpPr/>
            <p:nvPr/>
          </p:nvSpPr>
          <p:spPr>
            <a:xfrm>
              <a:off x="1660569" y="3143183"/>
              <a:ext cx="164571" cy="102461"/>
            </a:xfrm>
            <a:custGeom>
              <a:rect b="b" l="l" r="r" t="t"/>
              <a:pathLst>
                <a:path extrusionOk="0" h="3136" w="5037">
                  <a:moveTo>
                    <a:pt x="1" y="0"/>
                  </a:moveTo>
                  <a:lnTo>
                    <a:pt x="1" y="222"/>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8"/>
            <p:cNvSpPr/>
            <p:nvPr/>
          </p:nvSpPr>
          <p:spPr>
            <a:xfrm>
              <a:off x="1967886" y="3291647"/>
              <a:ext cx="23818" cy="28490"/>
            </a:xfrm>
            <a:custGeom>
              <a:rect b="b" l="l" r="r" t="t"/>
              <a:pathLst>
                <a:path extrusionOk="0" h="872" w="729">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8"/>
            <p:cNvSpPr/>
            <p:nvPr/>
          </p:nvSpPr>
          <p:spPr>
            <a:xfrm>
              <a:off x="2017549" y="3319746"/>
              <a:ext cx="21760" cy="28490"/>
            </a:xfrm>
            <a:custGeom>
              <a:rect b="b" l="l" r="r" t="t"/>
              <a:pathLst>
                <a:path extrusionOk="0" h="872" w="666">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8"/>
            <p:cNvSpPr/>
            <p:nvPr/>
          </p:nvSpPr>
          <p:spPr>
            <a:xfrm>
              <a:off x="2064107" y="3347517"/>
              <a:ext cx="23851" cy="28098"/>
            </a:xfrm>
            <a:custGeom>
              <a:rect b="b" l="l" r="r" t="t"/>
              <a:pathLst>
                <a:path extrusionOk="0" h="860" w="73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8"/>
            <p:cNvSpPr/>
            <p:nvPr/>
          </p:nvSpPr>
          <p:spPr>
            <a:xfrm>
              <a:off x="1636783" y="3192094"/>
              <a:ext cx="487376" cy="387496"/>
            </a:xfrm>
            <a:custGeom>
              <a:rect b="b" l="l" r="r" t="t"/>
              <a:pathLst>
                <a:path extrusionOk="0" h="11860" w="14917">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8"/>
            <p:cNvSpPr/>
            <p:nvPr/>
          </p:nvSpPr>
          <p:spPr>
            <a:xfrm>
              <a:off x="1660569" y="3229047"/>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8"/>
            <p:cNvSpPr/>
            <p:nvPr/>
          </p:nvSpPr>
          <p:spPr>
            <a:xfrm>
              <a:off x="1660569" y="3254923"/>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8"/>
            <p:cNvSpPr/>
            <p:nvPr/>
          </p:nvSpPr>
          <p:spPr>
            <a:xfrm>
              <a:off x="1660569" y="3281813"/>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8"/>
            <p:cNvSpPr/>
            <p:nvPr/>
          </p:nvSpPr>
          <p:spPr>
            <a:xfrm>
              <a:off x="1967886" y="3430277"/>
              <a:ext cx="23818" cy="28523"/>
            </a:xfrm>
            <a:custGeom>
              <a:rect b="b" l="l" r="r" t="t"/>
              <a:pathLst>
                <a:path extrusionOk="0" h="873" w="729">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8"/>
            <p:cNvSpPr/>
            <p:nvPr/>
          </p:nvSpPr>
          <p:spPr>
            <a:xfrm>
              <a:off x="2017549" y="3457950"/>
              <a:ext cx="21760" cy="28556"/>
            </a:xfrm>
            <a:custGeom>
              <a:rect b="b" l="l" r="r" t="t"/>
              <a:pathLst>
                <a:path extrusionOk="0" h="874" w="666">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8"/>
            <p:cNvSpPr/>
            <p:nvPr/>
          </p:nvSpPr>
          <p:spPr>
            <a:xfrm>
              <a:off x="2064107" y="3485657"/>
              <a:ext cx="23851" cy="28523"/>
            </a:xfrm>
            <a:custGeom>
              <a:rect b="b" l="l" r="r" t="t"/>
              <a:pathLst>
                <a:path extrusionOk="0" h="873" w="73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8"/>
            <p:cNvSpPr/>
            <p:nvPr/>
          </p:nvSpPr>
          <p:spPr>
            <a:xfrm>
              <a:off x="1636783" y="3330266"/>
              <a:ext cx="487376" cy="387953"/>
            </a:xfrm>
            <a:custGeom>
              <a:rect b="b" l="l" r="r" t="t"/>
              <a:pathLst>
                <a:path extrusionOk="0" h="11874" w="14917">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8"/>
            <p:cNvSpPr/>
            <p:nvPr/>
          </p:nvSpPr>
          <p:spPr>
            <a:xfrm>
              <a:off x="1660569" y="3367709"/>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8"/>
            <p:cNvSpPr/>
            <p:nvPr/>
          </p:nvSpPr>
          <p:spPr>
            <a:xfrm>
              <a:off x="1660569" y="3393585"/>
              <a:ext cx="164571" cy="102461"/>
            </a:xfrm>
            <a:custGeom>
              <a:rect b="b" l="l" r="r" t="t"/>
              <a:pathLst>
                <a:path extrusionOk="0" h="3136" w="5037">
                  <a:moveTo>
                    <a:pt x="1" y="0"/>
                  </a:moveTo>
                  <a:lnTo>
                    <a:pt x="1" y="222"/>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8"/>
            <p:cNvSpPr/>
            <p:nvPr/>
          </p:nvSpPr>
          <p:spPr>
            <a:xfrm>
              <a:off x="1660569" y="3420475"/>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8"/>
            <p:cNvSpPr/>
            <p:nvPr/>
          </p:nvSpPr>
          <p:spPr>
            <a:xfrm>
              <a:off x="1967886" y="3568841"/>
              <a:ext cx="23818" cy="28098"/>
            </a:xfrm>
            <a:custGeom>
              <a:rect b="b" l="l" r="r" t="t"/>
              <a:pathLst>
                <a:path extrusionOk="0" h="860" w="729">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8"/>
            <p:cNvSpPr/>
            <p:nvPr/>
          </p:nvSpPr>
          <p:spPr>
            <a:xfrm>
              <a:off x="2016536" y="3596384"/>
              <a:ext cx="23818" cy="28490"/>
            </a:xfrm>
            <a:custGeom>
              <a:rect b="b" l="l" r="r" t="t"/>
              <a:pathLst>
                <a:path extrusionOk="0" h="872" w="729">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8"/>
            <p:cNvSpPr/>
            <p:nvPr/>
          </p:nvSpPr>
          <p:spPr>
            <a:xfrm>
              <a:off x="2065152" y="3624123"/>
              <a:ext cx="21760" cy="28523"/>
            </a:xfrm>
            <a:custGeom>
              <a:rect b="b" l="l" r="r" t="t"/>
              <a:pathLst>
                <a:path extrusionOk="0" h="873" w="666">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8"/>
            <p:cNvSpPr/>
            <p:nvPr/>
          </p:nvSpPr>
          <p:spPr>
            <a:xfrm>
              <a:off x="1636783" y="3468896"/>
              <a:ext cx="487376" cy="387823"/>
            </a:xfrm>
            <a:custGeom>
              <a:rect b="b" l="l" r="r" t="t"/>
              <a:pathLst>
                <a:path extrusionOk="0" h="11870" w="14917">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8"/>
            <p:cNvSpPr/>
            <p:nvPr/>
          </p:nvSpPr>
          <p:spPr>
            <a:xfrm>
              <a:off x="1660569" y="3505325"/>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8"/>
            <p:cNvSpPr/>
            <p:nvPr/>
          </p:nvSpPr>
          <p:spPr>
            <a:xfrm>
              <a:off x="1660569" y="3532215"/>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8"/>
            <p:cNvSpPr/>
            <p:nvPr/>
          </p:nvSpPr>
          <p:spPr>
            <a:xfrm>
              <a:off x="1660569" y="3558091"/>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8"/>
            <p:cNvSpPr/>
            <p:nvPr/>
          </p:nvSpPr>
          <p:spPr>
            <a:xfrm>
              <a:off x="1968932" y="3706915"/>
              <a:ext cx="22773" cy="28523"/>
            </a:xfrm>
            <a:custGeom>
              <a:rect b="b" l="l" r="r" t="t"/>
              <a:pathLst>
                <a:path extrusionOk="0" h="873" w="697">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8"/>
            <p:cNvSpPr/>
            <p:nvPr/>
          </p:nvSpPr>
          <p:spPr>
            <a:xfrm>
              <a:off x="2016536" y="3734490"/>
              <a:ext cx="23818" cy="28523"/>
            </a:xfrm>
            <a:custGeom>
              <a:rect b="b" l="l" r="r" t="t"/>
              <a:pathLst>
                <a:path extrusionOk="0" h="873" w="729">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8"/>
            <p:cNvSpPr/>
            <p:nvPr/>
          </p:nvSpPr>
          <p:spPr>
            <a:xfrm>
              <a:off x="2065152" y="3762785"/>
              <a:ext cx="21760" cy="28327"/>
            </a:xfrm>
            <a:custGeom>
              <a:rect b="b" l="l" r="r" t="t"/>
              <a:pathLst>
                <a:path extrusionOk="0" h="867" w="666">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8"/>
            <p:cNvSpPr/>
            <p:nvPr/>
          </p:nvSpPr>
          <p:spPr>
            <a:xfrm>
              <a:off x="2192412" y="1943384"/>
              <a:ext cx="472902" cy="2077252"/>
            </a:xfrm>
            <a:custGeom>
              <a:rect b="b" l="l" r="r" t="t"/>
              <a:pathLst>
                <a:path extrusionOk="0" h="63578" w="14474">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8"/>
            <p:cNvSpPr/>
            <p:nvPr/>
          </p:nvSpPr>
          <p:spPr>
            <a:xfrm>
              <a:off x="2207931" y="1970273"/>
              <a:ext cx="441863" cy="360900"/>
            </a:xfrm>
            <a:custGeom>
              <a:rect b="b" l="l" r="r" t="t"/>
              <a:pathLst>
                <a:path extrusionOk="0" h="11046" w="13524">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8"/>
            <p:cNvSpPr/>
            <p:nvPr/>
          </p:nvSpPr>
          <p:spPr>
            <a:xfrm>
              <a:off x="2207931" y="2108739"/>
              <a:ext cx="441863" cy="361064"/>
            </a:xfrm>
            <a:custGeom>
              <a:rect b="b" l="l" r="r" t="t"/>
              <a:pathLst>
                <a:path extrusionOk="0" h="11051" w="13524">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8"/>
            <p:cNvSpPr/>
            <p:nvPr/>
          </p:nvSpPr>
          <p:spPr>
            <a:xfrm>
              <a:off x="2207931" y="2246944"/>
              <a:ext cx="441863" cy="361064"/>
            </a:xfrm>
            <a:custGeom>
              <a:rect b="b" l="l" r="r" t="t"/>
              <a:pathLst>
                <a:path extrusionOk="0" h="11051" w="13524">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8"/>
            <p:cNvSpPr/>
            <p:nvPr/>
          </p:nvSpPr>
          <p:spPr>
            <a:xfrm>
              <a:off x="2207931" y="2385573"/>
              <a:ext cx="441863" cy="360900"/>
            </a:xfrm>
            <a:custGeom>
              <a:rect b="b" l="l" r="r" t="t"/>
              <a:pathLst>
                <a:path extrusionOk="0" h="11046" w="13524">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8"/>
            <p:cNvSpPr/>
            <p:nvPr/>
          </p:nvSpPr>
          <p:spPr>
            <a:xfrm>
              <a:off x="2207931" y="2523843"/>
              <a:ext cx="441863" cy="360900"/>
            </a:xfrm>
            <a:custGeom>
              <a:rect b="b" l="l" r="r" t="t"/>
              <a:pathLst>
                <a:path extrusionOk="0" h="11046" w="13524">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8"/>
            <p:cNvSpPr/>
            <p:nvPr/>
          </p:nvSpPr>
          <p:spPr>
            <a:xfrm>
              <a:off x="2207931" y="2662310"/>
              <a:ext cx="441863" cy="361064"/>
            </a:xfrm>
            <a:custGeom>
              <a:rect b="b" l="l" r="r" t="t"/>
              <a:pathLst>
                <a:path extrusionOk="0" h="11051" w="13524">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8"/>
            <p:cNvSpPr/>
            <p:nvPr/>
          </p:nvSpPr>
          <p:spPr>
            <a:xfrm>
              <a:off x="2207931" y="2800514"/>
              <a:ext cx="441863" cy="361064"/>
            </a:xfrm>
            <a:custGeom>
              <a:rect b="b" l="l" r="r" t="t"/>
              <a:pathLst>
                <a:path extrusionOk="0" h="11051" w="13524">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8"/>
            <p:cNvSpPr/>
            <p:nvPr/>
          </p:nvSpPr>
          <p:spPr>
            <a:xfrm>
              <a:off x="2207931" y="2939144"/>
              <a:ext cx="441863" cy="360900"/>
            </a:xfrm>
            <a:custGeom>
              <a:rect b="b" l="l" r="r" t="t"/>
              <a:pathLst>
                <a:path extrusionOk="0" h="11046" w="13524">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8"/>
            <p:cNvSpPr/>
            <p:nvPr/>
          </p:nvSpPr>
          <p:spPr>
            <a:xfrm>
              <a:off x="2207931" y="3077414"/>
              <a:ext cx="441863" cy="360900"/>
            </a:xfrm>
            <a:custGeom>
              <a:rect b="b" l="l" r="r" t="t"/>
              <a:pathLst>
                <a:path extrusionOk="0" h="11046" w="13524">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8"/>
            <p:cNvSpPr/>
            <p:nvPr/>
          </p:nvSpPr>
          <p:spPr>
            <a:xfrm>
              <a:off x="2207931" y="3215880"/>
              <a:ext cx="441863" cy="360606"/>
            </a:xfrm>
            <a:custGeom>
              <a:rect b="b" l="l" r="r" t="t"/>
              <a:pathLst>
                <a:path extrusionOk="0" h="11037" w="13524">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8"/>
            <p:cNvSpPr/>
            <p:nvPr/>
          </p:nvSpPr>
          <p:spPr>
            <a:xfrm>
              <a:off x="2207931" y="3354084"/>
              <a:ext cx="441863" cy="361031"/>
            </a:xfrm>
            <a:custGeom>
              <a:rect b="b" l="l" r="r" t="t"/>
              <a:pathLst>
                <a:path extrusionOk="0" h="11050" w="13524">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8"/>
            <p:cNvSpPr/>
            <p:nvPr/>
          </p:nvSpPr>
          <p:spPr>
            <a:xfrm>
              <a:off x="2207931" y="3492681"/>
              <a:ext cx="441863" cy="360933"/>
            </a:xfrm>
            <a:custGeom>
              <a:rect b="b" l="l" r="r" t="t"/>
              <a:pathLst>
                <a:path extrusionOk="0" h="11047" w="13524">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8"/>
            <p:cNvSpPr/>
            <p:nvPr/>
          </p:nvSpPr>
          <p:spPr>
            <a:xfrm>
              <a:off x="1596433" y="1509395"/>
              <a:ext cx="1091654" cy="634304"/>
            </a:xfrm>
            <a:custGeom>
              <a:rect b="b" l="l" r="r" t="t"/>
              <a:pathLst>
                <a:path extrusionOk="0" h="19414" w="33412">
                  <a:moveTo>
                    <a:pt x="16152" y="0"/>
                  </a:moveTo>
                  <a:lnTo>
                    <a:pt x="0" y="9374"/>
                  </a:lnTo>
                  <a:lnTo>
                    <a:pt x="17387" y="19413"/>
                  </a:lnTo>
                  <a:lnTo>
                    <a:pt x="33411" y="10134"/>
                  </a:lnTo>
                  <a:lnTo>
                    <a:pt x="16152"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8"/>
            <p:cNvSpPr/>
            <p:nvPr/>
          </p:nvSpPr>
          <p:spPr>
            <a:xfrm>
              <a:off x="1770250" y="1630447"/>
              <a:ext cx="533967" cy="430460"/>
            </a:xfrm>
            <a:custGeom>
              <a:rect b="b" l="l" r="r" t="t"/>
              <a:pathLst>
                <a:path extrusionOk="0" h="13175" w="16343">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8"/>
            <p:cNvSpPr/>
            <p:nvPr/>
          </p:nvSpPr>
          <p:spPr>
            <a:xfrm>
              <a:off x="1770250" y="1780479"/>
              <a:ext cx="74526" cy="65214"/>
            </a:xfrm>
            <a:custGeom>
              <a:rect b="b" l="l" r="r" t="t"/>
              <a:pathLst>
                <a:path extrusionOk="0" h="1996" w="2281">
                  <a:moveTo>
                    <a:pt x="1" y="0"/>
                  </a:moveTo>
                  <a:lnTo>
                    <a:pt x="1" y="1299"/>
                  </a:lnTo>
                  <a:lnTo>
                    <a:pt x="2091" y="1996"/>
                  </a:lnTo>
                  <a:lnTo>
                    <a:pt x="2281" y="855"/>
                  </a:lnTo>
                  <a:lnTo>
                    <a:pt x="1711" y="6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8"/>
            <p:cNvSpPr/>
            <p:nvPr/>
          </p:nvSpPr>
          <p:spPr>
            <a:xfrm>
              <a:off x="2178983" y="1746336"/>
              <a:ext cx="335253" cy="314571"/>
            </a:xfrm>
            <a:custGeom>
              <a:rect b="b" l="l" r="r" t="t"/>
              <a:pathLst>
                <a:path extrusionOk="0" h="9628" w="10261">
                  <a:moveTo>
                    <a:pt x="3832" y="0"/>
                  </a:moveTo>
                  <a:lnTo>
                    <a:pt x="0" y="8298"/>
                  </a:lnTo>
                  <a:lnTo>
                    <a:pt x="0" y="9628"/>
                  </a:lnTo>
                  <a:lnTo>
                    <a:pt x="10261" y="3737"/>
                  </a:lnTo>
                  <a:lnTo>
                    <a:pt x="8677" y="2819"/>
                  </a:lnTo>
                  <a:lnTo>
                    <a:pt x="3832"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8"/>
            <p:cNvSpPr/>
            <p:nvPr/>
          </p:nvSpPr>
          <p:spPr>
            <a:xfrm>
              <a:off x="2352801" y="1821875"/>
              <a:ext cx="161435" cy="111773"/>
            </a:xfrm>
            <a:custGeom>
              <a:rect b="b" l="l" r="r" t="t"/>
              <a:pathLst>
                <a:path extrusionOk="0" h="3421" w="4941">
                  <a:moveTo>
                    <a:pt x="1172" y="0"/>
                  </a:moveTo>
                  <a:lnTo>
                    <a:pt x="1" y="3420"/>
                  </a:lnTo>
                  <a:lnTo>
                    <a:pt x="4941" y="1425"/>
                  </a:lnTo>
                  <a:lnTo>
                    <a:pt x="4941" y="95"/>
                  </a:lnTo>
                  <a:lnTo>
                    <a:pt x="1172"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8"/>
            <p:cNvSpPr/>
            <p:nvPr/>
          </p:nvSpPr>
          <p:spPr>
            <a:xfrm>
              <a:off x="1770250" y="1586992"/>
              <a:ext cx="743985" cy="430460"/>
            </a:xfrm>
            <a:custGeom>
              <a:rect b="b" l="l" r="r" t="t"/>
              <a:pathLst>
                <a:path extrusionOk="0" h="13175" w="22771">
                  <a:moveTo>
                    <a:pt x="10230" y="0"/>
                  </a:moveTo>
                  <a:lnTo>
                    <a:pt x="1" y="5922"/>
                  </a:lnTo>
                  <a:lnTo>
                    <a:pt x="12510" y="13175"/>
                  </a:lnTo>
                  <a:lnTo>
                    <a:pt x="22771" y="7284"/>
                  </a:lnTo>
                  <a:lnTo>
                    <a:pt x="10230"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8"/>
            <p:cNvSpPr/>
            <p:nvPr/>
          </p:nvSpPr>
          <p:spPr>
            <a:xfrm>
              <a:off x="1959620" y="1695628"/>
              <a:ext cx="183162" cy="56948"/>
            </a:xfrm>
            <a:custGeom>
              <a:rect b="b" l="l" r="r" t="t"/>
              <a:pathLst>
                <a:path extrusionOk="0" h="1743" w="5606">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8"/>
            <p:cNvSpPr/>
            <p:nvPr/>
          </p:nvSpPr>
          <p:spPr>
            <a:xfrm>
              <a:off x="1962724" y="1706737"/>
              <a:ext cx="176954" cy="91614"/>
            </a:xfrm>
            <a:custGeom>
              <a:rect b="b" l="l" r="r" t="t"/>
              <a:pathLst>
                <a:path extrusionOk="0" h="2804" w="5416">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8"/>
            <p:cNvSpPr/>
            <p:nvPr/>
          </p:nvSpPr>
          <p:spPr>
            <a:xfrm>
              <a:off x="1897543" y="1755648"/>
              <a:ext cx="141766" cy="82792"/>
            </a:xfrm>
            <a:custGeom>
              <a:rect b="b" l="l" r="r" t="t"/>
              <a:pathLst>
                <a:path extrusionOk="0" h="2534" w="4339">
                  <a:moveTo>
                    <a:pt x="348" y="0"/>
                  </a:moveTo>
                  <a:lnTo>
                    <a:pt x="0" y="222"/>
                  </a:lnTo>
                  <a:lnTo>
                    <a:pt x="3990" y="2534"/>
                  </a:lnTo>
                  <a:lnTo>
                    <a:pt x="4339" y="2312"/>
                  </a:lnTo>
                  <a:lnTo>
                    <a:pt x="348"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8"/>
            <p:cNvSpPr/>
            <p:nvPr/>
          </p:nvSpPr>
          <p:spPr>
            <a:xfrm>
              <a:off x="1874770" y="1769109"/>
              <a:ext cx="141799" cy="81747"/>
            </a:xfrm>
            <a:custGeom>
              <a:rect b="b" l="l" r="r" t="t"/>
              <a:pathLst>
                <a:path extrusionOk="0" h="2502" w="4340">
                  <a:moveTo>
                    <a:pt x="349" y="0"/>
                  </a:moveTo>
                  <a:lnTo>
                    <a:pt x="0" y="222"/>
                  </a:lnTo>
                  <a:lnTo>
                    <a:pt x="3991" y="2502"/>
                  </a:lnTo>
                  <a:lnTo>
                    <a:pt x="4339"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8"/>
            <p:cNvSpPr/>
            <p:nvPr/>
          </p:nvSpPr>
          <p:spPr>
            <a:xfrm>
              <a:off x="1851997" y="1782537"/>
              <a:ext cx="141799" cy="81779"/>
            </a:xfrm>
            <a:custGeom>
              <a:rect b="b" l="l" r="r" t="t"/>
              <a:pathLst>
                <a:path extrusionOk="0" h="2503" w="4340">
                  <a:moveTo>
                    <a:pt x="349" y="1"/>
                  </a:moveTo>
                  <a:lnTo>
                    <a:pt x="1" y="191"/>
                  </a:lnTo>
                  <a:lnTo>
                    <a:pt x="3991" y="2503"/>
                  </a:lnTo>
                  <a:lnTo>
                    <a:pt x="4339" y="2281"/>
                  </a:lnTo>
                  <a:lnTo>
                    <a:pt x="349"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8"/>
            <p:cNvSpPr/>
            <p:nvPr/>
          </p:nvSpPr>
          <p:spPr>
            <a:xfrm>
              <a:off x="2105503" y="1630447"/>
              <a:ext cx="142811" cy="81779"/>
            </a:xfrm>
            <a:custGeom>
              <a:rect b="b" l="l" r="r" t="t"/>
              <a:pathLst>
                <a:path extrusionOk="0" h="2503" w="4371">
                  <a:moveTo>
                    <a:pt x="381" y="0"/>
                  </a:moveTo>
                  <a:lnTo>
                    <a:pt x="1" y="222"/>
                  </a:lnTo>
                  <a:lnTo>
                    <a:pt x="3991" y="2502"/>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8"/>
            <p:cNvSpPr/>
            <p:nvPr/>
          </p:nvSpPr>
          <p:spPr>
            <a:xfrm>
              <a:off x="2082730" y="1643908"/>
              <a:ext cx="142844" cy="81747"/>
            </a:xfrm>
            <a:custGeom>
              <a:rect b="b" l="l" r="r" t="t"/>
              <a:pathLst>
                <a:path extrusionOk="0" h="2502" w="4372">
                  <a:moveTo>
                    <a:pt x="381" y="0"/>
                  </a:moveTo>
                  <a:lnTo>
                    <a:pt x="1" y="190"/>
                  </a:lnTo>
                  <a:lnTo>
                    <a:pt x="3991" y="2502"/>
                  </a:lnTo>
                  <a:lnTo>
                    <a:pt x="4371" y="2280"/>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8"/>
            <p:cNvSpPr/>
            <p:nvPr/>
          </p:nvSpPr>
          <p:spPr>
            <a:xfrm>
              <a:off x="2059990" y="1656323"/>
              <a:ext cx="142811" cy="82792"/>
            </a:xfrm>
            <a:custGeom>
              <a:rect b="b" l="l" r="r" t="t"/>
              <a:pathLst>
                <a:path extrusionOk="0" h="2534" w="4371">
                  <a:moveTo>
                    <a:pt x="380" y="0"/>
                  </a:moveTo>
                  <a:lnTo>
                    <a:pt x="0" y="222"/>
                  </a:lnTo>
                  <a:lnTo>
                    <a:pt x="3990" y="2534"/>
                  </a:lnTo>
                  <a:lnTo>
                    <a:pt x="4370" y="2312"/>
                  </a:lnTo>
                  <a:lnTo>
                    <a:pt x="380"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8"/>
            <p:cNvSpPr/>
            <p:nvPr/>
          </p:nvSpPr>
          <p:spPr>
            <a:xfrm>
              <a:off x="2147945" y="1804264"/>
              <a:ext cx="182117" cy="56948"/>
            </a:xfrm>
            <a:custGeom>
              <a:rect b="b" l="l" r="r" t="t"/>
              <a:pathLst>
                <a:path extrusionOk="0" h="1743" w="5574">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8"/>
            <p:cNvSpPr/>
            <p:nvPr/>
          </p:nvSpPr>
          <p:spPr>
            <a:xfrm>
              <a:off x="2151048" y="1815406"/>
              <a:ext cx="176954" cy="91581"/>
            </a:xfrm>
            <a:custGeom>
              <a:rect b="b" l="l" r="r" t="t"/>
              <a:pathLst>
                <a:path extrusionOk="0" h="2803" w="5416">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8"/>
            <p:cNvSpPr/>
            <p:nvPr/>
          </p:nvSpPr>
          <p:spPr>
            <a:xfrm>
              <a:off x="2084821" y="1864284"/>
              <a:ext cx="142811" cy="82825"/>
            </a:xfrm>
            <a:custGeom>
              <a:rect b="b" l="l" r="r" t="t"/>
              <a:pathLst>
                <a:path extrusionOk="0" h="2535" w="4371">
                  <a:moveTo>
                    <a:pt x="380" y="1"/>
                  </a:moveTo>
                  <a:lnTo>
                    <a:pt x="0" y="222"/>
                  </a:lnTo>
                  <a:lnTo>
                    <a:pt x="3991" y="2534"/>
                  </a:lnTo>
                  <a:lnTo>
                    <a:pt x="4371" y="2312"/>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8"/>
            <p:cNvSpPr/>
            <p:nvPr/>
          </p:nvSpPr>
          <p:spPr>
            <a:xfrm>
              <a:off x="2062049" y="1877745"/>
              <a:ext cx="142811" cy="81779"/>
            </a:xfrm>
            <a:custGeom>
              <a:rect b="b" l="l" r="r" t="t"/>
              <a:pathLst>
                <a:path extrusionOk="0" h="2503" w="4371">
                  <a:moveTo>
                    <a:pt x="381" y="0"/>
                  </a:moveTo>
                  <a:lnTo>
                    <a:pt x="0" y="222"/>
                  </a:lnTo>
                  <a:lnTo>
                    <a:pt x="3991" y="2502"/>
                  </a:lnTo>
                  <a:lnTo>
                    <a:pt x="4371" y="2280"/>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8"/>
            <p:cNvSpPr/>
            <p:nvPr/>
          </p:nvSpPr>
          <p:spPr>
            <a:xfrm>
              <a:off x="2039276" y="1891173"/>
              <a:ext cx="142844" cy="81779"/>
            </a:xfrm>
            <a:custGeom>
              <a:rect b="b" l="l" r="r" t="t"/>
              <a:pathLst>
                <a:path extrusionOk="0" h="2503" w="4372">
                  <a:moveTo>
                    <a:pt x="381" y="1"/>
                  </a:moveTo>
                  <a:lnTo>
                    <a:pt x="1" y="191"/>
                  </a:lnTo>
                  <a:lnTo>
                    <a:pt x="3991" y="2503"/>
                  </a:lnTo>
                  <a:lnTo>
                    <a:pt x="4371" y="2281"/>
                  </a:lnTo>
                  <a:lnTo>
                    <a:pt x="381"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8"/>
            <p:cNvSpPr/>
            <p:nvPr/>
          </p:nvSpPr>
          <p:spPr>
            <a:xfrm>
              <a:off x="2293827" y="1739083"/>
              <a:ext cx="142811" cy="81779"/>
            </a:xfrm>
            <a:custGeom>
              <a:rect b="b" l="l" r="r" t="t"/>
              <a:pathLst>
                <a:path extrusionOk="0" h="2503" w="4371">
                  <a:moveTo>
                    <a:pt x="380" y="1"/>
                  </a:moveTo>
                  <a:lnTo>
                    <a:pt x="0" y="191"/>
                  </a:lnTo>
                  <a:lnTo>
                    <a:pt x="3991" y="2502"/>
                  </a:lnTo>
                  <a:lnTo>
                    <a:pt x="4371" y="2281"/>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8"/>
            <p:cNvSpPr/>
            <p:nvPr/>
          </p:nvSpPr>
          <p:spPr>
            <a:xfrm>
              <a:off x="2271055" y="1752544"/>
              <a:ext cx="142811" cy="81779"/>
            </a:xfrm>
            <a:custGeom>
              <a:rect b="b" l="l" r="r" t="t"/>
              <a:pathLst>
                <a:path extrusionOk="0" h="2503" w="4371">
                  <a:moveTo>
                    <a:pt x="381" y="0"/>
                  </a:moveTo>
                  <a:lnTo>
                    <a:pt x="1" y="190"/>
                  </a:lnTo>
                  <a:lnTo>
                    <a:pt x="3991" y="2502"/>
                  </a:lnTo>
                  <a:lnTo>
                    <a:pt x="4371" y="2281"/>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8"/>
            <p:cNvSpPr/>
            <p:nvPr/>
          </p:nvSpPr>
          <p:spPr>
            <a:xfrm>
              <a:off x="2248282" y="1764959"/>
              <a:ext cx="142844" cy="82792"/>
            </a:xfrm>
            <a:custGeom>
              <a:rect b="b" l="l" r="r" t="t"/>
              <a:pathLst>
                <a:path extrusionOk="0" h="2534" w="4372">
                  <a:moveTo>
                    <a:pt x="381" y="0"/>
                  </a:moveTo>
                  <a:lnTo>
                    <a:pt x="1" y="222"/>
                  </a:lnTo>
                  <a:lnTo>
                    <a:pt x="3991" y="2534"/>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8"/>
            <p:cNvSpPr/>
            <p:nvPr/>
          </p:nvSpPr>
          <p:spPr>
            <a:xfrm>
              <a:off x="1025285" y="1818771"/>
              <a:ext cx="523577" cy="2196703"/>
            </a:xfrm>
            <a:custGeom>
              <a:rect b="b" l="l" r="r" t="t"/>
              <a:pathLst>
                <a:path extrusionOk="0" h="67234" w="16025">
                  <a:moveTo>
                    <a:pt x="16025" y="0"/>
                  </a:moveTo>
                  <a:lnTo>
                    <a:pt x="0" y="9247"/>
                  </a:lnTo>
                  <a:lnTo>
                    <a:pt x="0" y="67233"/>
                  </a:lnTo>
                  <a:lnTo>
                    <a:pt x="16025" y="57954"/>
                  </a:lnTo>
                  <a:lnTo>
                    <a:pt x="16025"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8"/>
            <p:cNvSpPr/>
            <p:nvPr/>
          </p:nvSpPr>
          <p:spPr>
            <a:xfrm>
              <a:off x="457208" y="1792894"/>
              <a:ext cx="568109" cy="2222579"/>
            </a:xfrm>
            <a:custGeom>
              <a:rect b="b" l="l" r="r" t="t"/>
              <a:pathLst>
                <a:path extrusionOk="0" h="68026" w="17388">
                  <a:moveTo>
                    <a:pt x="1" y="0"/>
                  </a:moveTo>
                  <a:lnTo>
                    <a:pt x="1" y="57986"/>
                  </a:lnTo>
                  <a:lnTo>
                    <a:pt x="17387" y="68025"/>
                  </a:lnTo>
                  <a:lnTo>
                    <a:pt x="17387" y="10039"/>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8"/>
            <p:cNvSpPr/>
            <p:nvPr/>
          </p:nvSpPr>
          <p:spPr>
            <a:xfrm>
              <a:off x="482039" y="1897838"/>
              <a:ext cx="519460" cy="2103129"/>
            </a:xfrm>
            <a:custGeom>
              <a:rect b="b" l="l" r="r" t="t"/>
              <a:pathLst>
                <a:path extrusionOk="0" h="64370" w="15899">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8"/>
            <p:cNvSpPr/>
            <p:nvPr/>
          </p:nvSpPr>
          <p:spPr>
            <a:xfrm>
              <a:off x="497559" y="1924564"/>
              <a:ext cx="488421" cy="387496"/>
            </a:xfrm>
            <a:custGeom>
              <a:rect b="b" l="l" r="r" t="t"/>
              <a:pathLst>
                <a:path extrusionOk="0" h="11860" w="14949">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8"/>
            <p:cNvSpPr/>
            <p:nvPr/>
          </p:nvSpPr>
          <p:spPr>
            <a:xfrm>
              <a:off x="521377" y="1961550"/>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8"/>
            <p:cNvSpPr/>
            <p:nvPr/>
          </p:nvSpPr>
          <p:spPr>
            <a:xfrm>
              <a:off x="521377" y="1987426"/>
              <a:ext cx="164539" cy="102461"/>
            </a:xfrm>
            <a:custGeom>
              <a:rect b="b" l="l" r="r" t="t"/>
              <a:pathLst>
                <a:path extrusionOk="0" h="3136" w="5036">
                  <a:moveTo>
                    <a:pt x="0" y="0"/>
                  </a:moveTo>
                  <a:lnTo>
                    <a:pt x="0" y="254"/>
                  </a:lnTo>
                  <a:lnTo>
                    <a:pt x="5036" y="3135"/>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8"/>
            <p:cNvSpPr/>
            <p:nvPr/>
          </p:nvSpPr>
          <p:spPr>
            <a:xfrm>
              <a:off x="521377" y="2014316"/>
              <a:ext cx="164539" cy="102461"/>
            </a:xfrm>
            <a:custGeom>
              <a:rect b="b" l="l" r="r" t="t"/>
              <a:pathLst>
                <a:path extrusionOk="0" h="3136" w="5036">
                  <a:moveTo>
                    <a:pt x="0" y="1"/>
                  </a:moveTo>
                  <a:lnTo>
                    <a:pt x="0" y="222"/>
                  </a:lnTo>
                  <a:lnTo>
                    <a:pt x="5036" y="3136"/>
                  </a:lnTo>
                  <a:lnTo>
                    <a:pt x="5036" y="2882"/>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8"/>
            <p:cNvSpPr/>
            <p:nvPr/>
          </p:nvSpPr>
          <p:spPr>
            <a:xfrm>
              <a:off x="829707" y="2162780"/>
              <a:ext cx="23851" cy="28490"/>
            </a:xfrm>
            <a:custGeom>
              <a:rect b="b" l="l" r="r" t="t"/>
              <a:pathLst>
                <a:path extrusionOk="0" h="872" w="73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8"/>
            <p:cNvSpPr/>
            <p:nvPr/>
          </p:nvSpPr>
          <p:spPr>
            <a:xfrm>
              <a:off x="877311" y="2190715"/>
              <a:ext cx="23818" cy="28098"/>
            </a:xfrm>
            <a:custGeom>
              <a:rect b="b" l="l" r="r" t="t"/>
              <a:pathLst>
                <a:path extrusionOk="0" h="860" w="729">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8"/>
            <p:cNvSpPr/>
            <p:nvPr/>
          </p:nvSpPr>
          <p:spPr>
            <a:xfrm>
              <a:off x="926973" y="2218356"/>
              <a:ext cx="21760" cy="28588"/>
            </a:xfrm>
            <a:custGeom>
              <a:rect b="b" l="l" r="r" t="t"/>
              <a:pathLst>
                <a:path extrusionOk="0" h="875" w="666">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8"/>
            <p:cNvSpPr/>
            <p:nvPr/>
          </p:nvSpPr>
          <p:spPr>
            <a:xfrm>
              <a:off x="497559" y="2063227"/>
              <a:ext cx="488421" cy="387496"/>
            </a:xfrm>
            <a:custGeom>
              <a:rect b="b" l="l" r="r" t="t"/>
              <a:pathLst>
                <a:path extrusionOk="0" h="11860" w="14949">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8"/>
            <p:cNvSpPr/>
            <p:nvPr/>
          </p:nvSpPr>
          <p:spPr>
            <a:xfrm>
              <a:off x="521377" y="2100212"/>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8"/>
            <p:cNvSpPr/>
            <p:nvPr/>
          </p:nvSpPr>
          <p:spPr>
            <a:xfrm>
              <a:off x="521377" y="2126056"/>
              <a:ext cx="164539" cy="102494"/>
            </a:xfrm>
            <a:custGeom>
              <a:rect b="b" l="l" r="r" t="t"/>
              <a:pathLst>
                <a:path extrusionOk="0" h="3137"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8"/>
            <p:cNvSpPr/>
            <p:nvPr/>
          </p:nvSpPr>
          <p:spPr>
            <a:xfrm>
              <a:off x="521377" y="2152978"/>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8"/>
            <p:cNvSpPr/>
            <p:nvPr/>
          </p:nvSpPr>
          <p:spPr>
            <a:xfrm>
              <a:off x="830753" y="2301148"/>
              <a:ext cx="21760" cy="28556"/>
            </a:xfrm>
            <a:custGeom>
              <a:rect b="b" l="l" r="r" t="t"/>
              <a:pathLst>
                <a:path extrusionOk="0" h="874" w="666">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8"/>
            <p:cNvSpPr/>
            <p:nvPr/>
          </p:nvSpPr>
          <p:spPr>
            <a:xfrm>
              <a:off x="878357" y="2329083"/>
              <a:ext cx="21760" cy="28588"/>
            </a:xfrm>
            <a:custGeom>
              <a:rect b="b" l="l" r="r" t="t"/>
              <a:pathLst>
                <a:path extrusionOk="0" h="875" w="666">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8"/>
            <p:cNvSpPr/>
            <p:nvPr/>
          </p:nvSpPr>
          <p:spPr>
            <a:xfrm>
              <a:off x="924915" y="2356789"/>
              <a:ext cx="24864" cy="28523"/>
            </a:xfrm>
            <a:custGeom>
              <a:rect b="b" l="l" r="r" t="t"/>
              <a:pathLst>
                <a:path extrusionOk="0" h="873" w="761">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8"/>
            <p:cNvSpPr/>
            <p:nvPr/>
          </p:nvSpPr>
          <p:spPr>
            <a:xfrm>
              <a:off x="497559" y="2201399"/>
              <a:ext cx="488421" cy="387790"/>
            </a:xfrm>
            <a:custGeom>
              <a:rect b="b" l="l" r="r" t="t"/>
              <a:pathLst>
                <a:path extrusionOk="0" h="11869" w="14949">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8"/>
            <p:cNvSpPr/>
            <p:nvPr/>
          </p:nvSpPr>
          <p:spPr>
            <a:xfrm>
              <a:off x="521377" y="2237828"/>
              <a:ext cx="164539" cy="102461"/>
            </a:xfrm>
            <a:custGeom>
              <a:rect b="b" l="l" r="r" t="t"/>
              <a:pathLst>
                <a:path extrusionOk="0" h="3136" w="5036">
                  <a:moveTo>
                    <a:pt x="0" y="0"/>
                  </a:moveTo>
                  <a:lnTo>
                    <a:pt x="0" y="253"/>
                  </a:lnTo>
                  <a:lnTo>
                    <a:pt x="5036" y="3135"/>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8"/>
            <p:cNvSpPr/>
            <p:nvPr/>
          </p:nvSpPr>
          <p:spPr>
            <a:xfrm>
              <a:off x="521377" y="2264718"/>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8"/>
            <p:cNvSpPr/>
            <p:nvPr/>
          </p:nvSpPr>
          <p:spPr>
            <a:xfrm>
              <a:off x="521377" y="2290594"/>
              <a:ext cx="164539" cy="102461"/>
            </a:xfrm>
            <a:custGeom>
              <a:rect b="b" l="l" r="r" t="t"/>
              <a:pathLst>
                <a:path extrusionOk="0" h="3136" w="5036">
                  <a:moveTo>
                    <a:pt x="0" y="0"/>
                  </a:moveTo>
                  <a:lnTo>
                    <a:pt x="0" y="254"/>
                  </a:lnTo>
                  <a:lnTo>
                    <a:pt x="5036" y="3135"/>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8"/>
            <p:cNvSpPr/>
            <p:nvPr/>
          </p:nvSpPr>
          <p:spPr>
            <a:xfrm>
              <a:off x="830753" y="2439810"/>
              <a:ext cx="21760" cy="28098"/>
            </a:xfrm>
            <a:custGeom>
              <a:rect b="b" l="l" r="r" t="t"/>
              <a:pathLst>
                <a:path extrusionOk="0" h="860" w="666">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8"/>
            <p:cNvSpPr/>
            <p:nvPr/>
          </p:nvSpPr>
          <p:spPr>
            <a:xfrm>
              <a:off x="877311" y="2467516"/>
              <a:ext cx="23818" cy="28490"/>
            </a:xfrm>
            <a:custGeom>
              <a:rect b="b" l="l" r="r" t="t"/>
              <a:pathLst>
                <a:path extrusionOk="0" h="872" w="729">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8"/>
            <p:cNvSpPr/>
            <p:nvPr/>
          </p:nvSpPr>
          <p:spPr>
            <a:xfrm>
              <a:off x="924915" y="2494928"/>
              <a:ext cx="24864" cy="28490"/>
            </a:xfrm>
            <a:custGeom>
              <a:rect b="b" l="l" r="r" t="t"/>
              <a:pathLst>
                <a:path extrusionOk="0" h="872" w="761">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8"/>
            <p:cNvSpPr/>
            <p:nvPr/>
          </p:nvSpPr>
          <p:spPr>
            <a:xfrm>
              <a:off x="497559" y="2339669"/>
              <a:ext cx="488421" cy="387790"/>
            </a:xfrm>
            <a:custGeom>
              <a:rect b="b" l="l" r="r" t="t"/>
              <a:pathLst>
                <a:path extrusionOk="0" h="11869" w="14949">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8"/>
            <p:cNvSpPr/>
            <p:nvPr/>
          </p:nvSpPr>
          <p:spPr>
            <a:xfrm>
              <a:off x="521377" y="2376458"/>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8"/>
            <p:cNvSpPr/>
            <p:nvPr/>
          </p:nvSpPr>
          <p:spPr>
            <a:xfrm>
              <a:off x="521377" y="2403380"/>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a:off x="521377" y="2429224"/>
              <a:ext cx="164539" cy="102494"/>
            </a:xfrm>
            <a:custGeom>
              <a:rect b="b" l="l" r="r" t="t"/>
              <a:pathLst>
                <a:path extrusionOk="0" h="3137"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p:nvPr/>
          </p:nvSpPr>
          <p:spPr>
            <a:xfrm>
              <a:off x="830753" y="2578047"/>
              <a:ext cx="21760" cy="28327"/>
            </a:xfrm>
            <a:custGeom>
              <a:rect b="b" l="l" r="r" t="t"/>
              <a:pathLst>
                <a:path extrusionOk="0" h="867" w="666">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8"/>
            <p:cNvSpPr/>
            <p:nvPr/>
          </p:nvSpPr>
          <p:spPr>
            <a:xfrm>
              <a:off x="877311" y="2605623"/>
              <a:ext cx="23818" cy="28523"/>
            </a:xfrm>
            <a:custGeom>
              <a:rect b="b" l="l" r="r" t="t"/>
              <a:pathLst>
                <a:path extrusionOk="0" h="873" w="729">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8"/>
            <p:cNvSpPr/>
            <p:nvPr/>
          </p:nvSpPr>
          <p:spPr>
            <a:xfrm>
              <a:off x="926973" y="2633754"/>
              <a:ext cx="21760" cy="28098"/>
            </a:xfrm>
            <a:custGeom>
              <a:rect b="b" l="l" r="r" t="t"/>
              <a:pathLst>
                <a:path extrusionOk="0" h="860" w="666">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8"/>
            <p:cNvSpPr/>
            <p:nvPr/>
          </p:nvSpPr>
          <p:spPr>
            <a:xfrm>
              <a:off x="497559" y="2478135"/>
              <a:ext cx="488421" cy="387496"/>
            </a:xfrm>
            <a:custGeom>
              <a:rect b="b" l="l" r="r" t="t"/>
              <a:pathLst>
                <a:path extrusionOk="0" h="11860" w="14949">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a:off x="521377" y="2515120"/>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8"/>
            <p:cNvSpPr/>
            <p:nvPr/>
          </p:nvSpPr>
          <p:spPr>
            <a:xfrm>
              <a:off x="521377" y="2540997"/>
              <a:ext cx="164539" cy="102461"/>
            </a:xfrm>
            <a:custGeom>
              <a:rect b="b" l="l" r="r" t="t"/>
              <a:pathLst>
                <a:path extrusionOk="0" h="3136" w="5036">
                  <a:moveTo>
                    <a:pt x="0" y="0"/>
                  </a:moveTo>
                  <a:lnTo>
                    <a:pt x="0" y="253"/>
                  </a:lnTo>
                  <a:lnTo>
                    <a:pt x="5036" y="3135"/>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8"/>
            <p:cNvSpPr/>
            <p:nvPr/>
          </p:nvSpPr>
          <p:spPr>
            <a:xfrm>
              <a:off x="521377" y="2567886"/>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8"/>
            <p:cNvSpPr/>
            <p:nvPr/>
          </p:nvSpPr>
          <p:spPr>
            <a:xfrm>
              <a:off x="830753" y="2716513"/>
              <a:ext cx="21760" cy="28490"/>
            </a:xfrm>
            <a:custGeom>
              <a:rect b="b" l="l" r="r" t="t"/>
              <a:pathLst>
                <a:path extrusionOk="0" h="872" w="666">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8"/>
            <p:cNvSpPr/>
            <p:nvPr/>
          </p:nvSpPr>
          <p:spPr>
            <a:xfrm>
              <a:off x="878357" y="2744448"/>
              <a:ext cx="21760" cy="28131"/>
            </a:xfrm>
            <a:custGeom>
              <a:rect b="b" l="l" r="r" t="t"/>
              <a:pathLst>
                <a:path extrusionOk="0" h="861" w="666">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8"/>
            <p:cNvSpPr/>
            <p:nvPr/>
          </p:nvSpPr>
          <p:spPr>
            <a:xfrm>
              <a:off x="924915" y="2771730"/>
              <a:ext cx="24864" cy="28490"/>
            </a:xfrm>
            <a:custGeom>
              <a:rect b="b" l="l" r="r" t="t"/>
              <a:pathLst>
                <a:path extrusionOk="0" h="872" w="761">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8"/>
            <p:cNvSpPr/>
            <p:nvPr/>
          </p:nvSpPr>
          <p:spPr>
            <a:xfrm>
              <a:off x="497559" y="2616339"/>
              <a:ext cx="488421" cy="387953"/>
            </a:xfrm>
            <a:custGeom>
              <a:rect b="b" l="l" r="r" t="t"/>
              <a:pathLst>
                <a:path extrusionOk="0" h="11874" w="14949">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8"/>
            <p:cNvSpPr/>
            <p:nvPr/>
          </p:nvSpPr>
          <p:spPr>
            <a:xfrm>
              <a:off x="521377" y="2653749"/>
              <a:ext cx="164539" cy="102494"/>
            </a:xfrm>
            <a:custGeom>
              <a:rect b="b" l="l" r="r" t="t"/>
              <a:pathLst>
                <a:path extrusionOk="0" h="3137" w="5036">
                  <a:moveTo>
                    <a:pt x="0" y="1"/>
                  </a:moveTo>
                  <a:lnTo>
                    <a:pt x="0" y="223"/>
                  </a:lnTo>
                  <a:lnTo>
                    <a:pt x="5036" y="3136"/>
                  </a:lnTo>
                  <a:lnTo>
                    <a:pt x="5036"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8"/>
            <p:cNvSpPr/>
            <p:nvPr/>
          </p:nvSpPr>
          <p:spPr>
            <a:xfrm>
              <a:off x="521377" y="2679626"/>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8"/>
            <p:cNvSpPr/>
            <p:nvPr/>
          </p:nvSpPr>
          <p:spPr>
            <a:xfrm>
              <a:off x="521377" y="2706548"/>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8"/>
            <p:cNvSpPr/>
            <p:nvPr/>
          </p:nvSpPr>
          <p:spPr>
            <a:xfrm>
              <a:off x="830753" y="2854718"/>
              <a:ext cx="21760" cy="28556"/>
            </a:xfrm>
            <a:custGeom>
              <a:rect b="b" l="l" r="r" t="t"/>
              <a:pathLst>
                <a:path extrusionOk="0" h="874" w="666">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8"/>
            <p:cNvSpPr/>
            <p:nvPr/>
          </p:nvSpPr>
          <p:spPr>
            <a:xfrm>
              <a:off x="878357" y="2882653"/>
              <a:ext cx="21760" cy="28098"/>
            </a:xfrm>
            <a:custGeom>
              <a:rect b="b" l="l" r="r" t="t"/>
              <a:pathLst>
                <a:path extrusionOk="0" h="860" w="666">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8"/>
            <p:cNvSpPr/>
            <p:nvPr/>
          </p:nvSpPr>
          <p:spPr>
            <a:xfrm>
              <a:off x="924915" y="2910359"/>
              <a:ext cx="24864" cy="28523"/>
            </a:xfrm>
            <a:custGeom>
              <a:rect b="b" l="l" r="r" t="t"/>
              <a:pathLst>
                <a:path extrusionOk="0" h="873" w="761">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8"/>
            <p:cNvSpPr/>
            <p:nvPr/>
          </p:nvSpPr>
          <p:spPr>
            <a:xfrm>
              <a:off x="497559" y="2754936"/>
              <a:ext cx="488421" cy="387823"/>
            </a:xfrm>
            <a:custGeom>
              <a:rect b="b" l="l" r="r" t="t"/>
              <a:pathLst>
                <a:path extrusionOk="0" h="11870" w="14949">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8"/>
            <p:cNvSpPr/>
            <p:nvPr/>
          </p:nvSpPr>
          <p:spPr>
            <a:xfrm>
              <a:off x="521377" y="2791366"/>
              <a:ext cx="164539" cy="102494"/>
            </a:xfrm>
            <a:custGeom>
              <a:rect b="b" l="l" r="r" t="t"/>
              <a:pathLst>
                <a:path extrusionOk="0" h="3137" w="5036">
                  <a:moveTo>
                    <a:pt x="0" y="1"/>
                  </a:moveTo>
                  <a:lnTo>
                    <a:pt x="0" y="254"/>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8"/>
            <p:cNvSpPr/>
            <p:nvPr/>
          </p:nvSpPr>
          <p:spPr>
            <a:xfrm>
              <a:off x="521377" y="2818288"/>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8"/>
            <p:cNvSpPr/>
            <p:nvPr/>
          </p:nvSpPr>
          <p:spPr>
            <a:xfrm>
              <a:off x="521377" y="2844165"/>
              <a:ext cx="164539" cy="102461"/>
            </a:xfrm>
            <a:custGeom>
              <a:rect b="b" l="l" r="r" t="t"/>
              <a:pathLst>
                <a:path extrusionOk="0" h="3136" w="5036">
                  <a:moveTo>
                    <a:pt x="0" y="0"/>
                  </a:moveTo>
                  <a:lnTo>
                    <a:pt x="0" y="253"/>
                  </a:lnTo>
                  <a:lnTo>
                    <a:pt x="5036" y="3135"/>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8"/>
            <p:cNvSpPr/>
            <p:nvPr/>
          </p:nvSpPr>
          <p:spPr>
            <a:xfrm>
              <a:off x="830753" y="2993347"/>
              <a:ext cx="21760" cy="28131"/>
            </a:xfrm>
            <a:custGeom>
              <a:rect b="b" l="l" r="r" t="t"/>
              <a:pathLst>
                <a:path extrusionOk="0" h="861" w="666">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8"/>
            <p:cNvSpPr/>
            <p:nvPr/>
          </p:nvSpPr>
          <p:spPr>
            <a:xfrm>
              <a:off x="877311" y="3020563"/>
              <a:ext cx="23818" cy="28490"/>
            </a:xfrm>
            <a:custGeom>
              <a:rect b="b" l="l" r="r" t="t"/>
              <a:pathLst>
                <a:path extrusionOk="0" h="872" w="729">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8"/>
            <p:cNvSpPr/>
            <p:nvPr/>
          </p:nvSpPr>
          <p:spPr>
            <a:xfrm>
              <a:off x="924915" y="3048498"/>
              <a:ext cx="24864" cy="28490"/>
            </a:xfrm>
            <a:custGeom>
              <a:rect b="b" l="l" r="r" t="t"/>
              <a:pathLst>
                <a:path extrusionOk="0" h="872" w="761">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8"/>
            <p:cNvSpPr/>
            <p:nvPr/>
          </p:nvSpPr>
          <p:spPr>
            <a:xfrm>
              <a:off x="497559" y="2893239"/>
              <a:ext cx="488421" cy="387757"/>
            </a:xfrm>
            <a:custGeom>
              <a:rect b="b" l="l" r="r" t="t"/>
              <a:pathLst>
                <a:path extrusionOk="0" h="11868" w="14949">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8"/>
            <p:cNvSpPr/>
            <p:nvPr/>
          </p:nvSpPr>
          <p:spPr>
            <a:xfrm>
              <a:off x="521377" y="2930028"/>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8"/>
            <p:cNvSpPr/>
            <p:nvPr/>
          </p:nvSpPr>
          <p:spPr>
            <a:xfrm>
              <a:off x="521377" y="2956917"/>
              <a:ext cx="164539" cy="102494"/>
            </a:xfrm>
            <a:custGeom>
              <a:rect b="b" l="l" r="r" t="t"/>
              <a:pathLst>
                <a:path extrusionOk="0" h="3137" w="5036">
                  <a:moveTo>
                    <a:pt x="0" y="1"/>
                  </a:moveTo>
                  <a:lnTo>
                    <a:pt x="0" y="223"/>
                  </a:lnTo>
                  <a:lnTo>
                    <a:pt x="5036" y="3136"/>
                  </a:lnTo>
                  <a:lnTo>
                    <a:pt x="5036"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8"/>
            <p:cNvSpPr/>
            <p:nvPr/>
          </p:nvSpPr>
          <p:spPr>
            <a:xfrm>
              <a:off x="521377" y="2982794"/>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8"/>
            <p:cNvSpPr/>
            <p:nvPr/>
          </p:nvSpPr>
          <p:spPr>
            <a:xfrm>
              <a:off x="830753" y="3131617"/>
              <a:ext cx="21760" cy="28327"/>
            </a:xfrm>
            <a:custGeom>
              <a:rect b="b" l="l" r="r" t="t"/>
              <a:pathLst>
                <a:path extrusionOk="0" h="867" w="666">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8"/>
            <p:cNvSpPr/>
            <p:nvPr/>
          </p:nvSpPr>
          <p:spPr>
            <a:xfrm>
              <a:off x="877311" y="3159193"/>
              <a:ext cx="23818" cy="28523"/>
            </a:xfrm>
            <a:custGeom>
              <a:rect b="b" l="l" r="r" t="t"/>
              <a:pathLst>
                <a:path extrusionOk="0" h="873" w="729">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8"/>
            <p:cNvSpPr/>
            <p:nvPr/>
          </p:nvSpPr>
          <p:spPr>
            <a:xfrm>
              <a:off x="926973" y="3187324"/>
              <a:ext cx="21760" cy="28098"/>
            </a:xfrm>
            <a:custGeom>
              <a:rect b="b" l="l" r="r" t="t"/>
              <a:pathLst>
                <a:path extrusionOk="0" h="860" w="666">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8"/>
            <p:cNvSpPr/>
            <p:nvPr/>
          </p:nvSpPr>
          <p:spPr>
            <a:xfrm>
              <a:off x="497559" y="3031705"/>
              <a:ext cx="488421" cy="387496"/>
            </a:xfrm>
            <a:custGeom>
              <a:rect b="b" l="l" r="r" t="t"/>
              <a:pathLst>
                <a:path extrusionOk="0" h="11860" w="14949">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8"/>
            <p:cNvSpPr/>
            <p:nvPr/>
          </p:nvSpPr>
          <p:spPr>
            <a:xfrm>
              <a:off x="521377" y="3068690"/>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8"/>
            <p:cNvSpPr/>
            <p:nvPr/>
          </p:nvSpPr>
          <p:spPr>
            <a:xfrm>
              <a:off x="521377" y="3094534"/>
              <a:ext cx="164539" cy="102494"/>
            </a:xfrm>
            <a:custGeom>
              <a:rect b="b" l="l" r="r" t="t"/>
              <a:pathLst>
                <a:path extrusionOk="0" h="3137" w="5036">
                  <a:moveTo>
                    <a:pt x="0" y="1"/>
                  </a:moveTo>
                  <a:lnTo>
                    <a:pt x="0" y="254"/>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8"/>
            <p:cNvSpPr/>
            <p:nvPr/>
          </p:nvSpPr>
          <p:spPr>
            <a:xfrm>
              <a:off x="521377" y="3121456"/>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8"/>
            <p:cNvSpPr/>
            <p:nvPr/>
          </p:nvSpPr>
          <p:spPr>
            <a:xfrm>
              <a:off x="830753" y="3270083"/>
              <a:ext cx="21760" cy="28490"/>
            </a:xfrm>
            <a:custGeom>
              <a:rect b="b" l="l" r="r" t="t"/>
              <a:pathLst>
                <a:path extrusionOk="0" h="872" w="666">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8"/>
            <p:cNvSpPr/>
            <p:nvPr/>
          </p:nvSpPr>
          <p:spPr>
            <a:xfrm>
              <a:off x="878357" y="3297561"/>
              <a:ext cx="21760" cy="28588"/>
            </a:xfrm>
            <a:custGeom>
              <a:rect b="b" l="l" r="r" t="t"/>
              <a:pathLst>
                <a:path extrusionOk="0" h="875" w="666">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8"/>
            <p:cNvSpPr/>
            <p:nvPr/>
          </p:nvSpPr>
          <p:spPr>
            <a:xfrm>
              <a:off x="924915" y="3325267"/>
              <a:ext cx="24864" cy="28523"/>
            </a:xfrm>
            <a:custGeom>
              <a:rect b="b" l="l" r="r" t="t"/>
              <a:pathLst>
                <a:path extrusionOk="0" h="873" w="761">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8"/>
            <p:cNvSpPr/>
            <p:nvPr/>
          </p:nvSpPr>
          <p:spPr>
            <a:xfrm>
              <a:off x="497559" y="3169909"/>
              <a:ext cx="488421" cy="387953"/>
            </a:xfrm>
            <a:custGeom>
              <a:rect b="b" l="l" r="r" t="t"/>
              <a:pathLst>
                <a:path extrusionOk="0" h="11874" w="14949">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8"/>
            <p:cNvSpPr/>
            <p:nvPr/>
          </p:nvSpPr>
          <p:spPr>
            <a:xfrm>
              <a:off x="521377" y="3207320"/>
              <a:ext cx="164539" cy="102494"/>
            </a:xfrm>
            <a:custGeom>
              <a:rect b="b" l="l" r="r" t="t"/>
              <a:pathLst>
                <a:path extrusionOk="0" h="3137" w="5036">
                  <a:moveTo>
                    <a:pt x="0" y="1"/>
                  </a:moveTo>
                  <a:lnTo>
                    <a:pt x="0" y="222"/>
                  </a:lnTo>
                  <a:lnTo>
                    <a:pt x="5036" y="3136"/>
                  </a:lnTo>
                  <a:lnTo>
                    <a:pt x="5036"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8"/>
            <p:cNvSpPr/>
            <p:nvPr/>
          </p:nvSpPr>
          <p:spPr>
            <a:xfrm>
              <a:off x="521377" y="3233196"/>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8"/>
            <p:cNvSpPr/>
            <p:nvPr/>
          </p:nvSpPr>
          <p:spPr>
            <a:xfrm>
              <a:off x="521377" y="3260086"/>
              <a:ext cx="164539" cy="102494"/>
            </a:xfrm>
            <a:custGeom>
              <a:rect b="b" l="l" r="r" t="t"/>
              <a:pathLst>
                <a:path extrusionOk="0" h="3137" w="5036">
                  <a:moveTo>
                    <a:pt x="0" y="1"/>
                  </a:moveTo>
                  <a:lnTo>
                    <a:pt x="0" y="223"/>
                  </a:lnTo>
                  <a:lnTo>
                    <a:pt x="5036" y="3136"/>
                  </a:lnTo>
                  <a:lnTo>
                    <a:pt x="5036"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8"/>
            <p:cNvSpPr/>
            <p:nvPr/>
          </p:nvSpPr>
          <p:spPr>
            <a:xfrm>
              <a:off x="830753" y="3408288"/>
              <a:ext cx="21760" cy="28556"/>
            </a:xfrm>
            <a:custGeom>
              <a:rect b="b" l="l" r="r" t="t"/>
              <a:pathLst>
                <a:path extrusionOk="0" h="874" w="666">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8"/>
            <p:cNvSpPr/>
            <p:nvPr/>
          </p:nvSpPr>
          <p:spPr>
            <a:xfrm>
              <a:off x="878357" y="3436223"/>
              <a:ext cx="21760" cy="28098"/>
            </a:xfrm>
            <a:custGeom>
              <a:rect b="b" l="l" r="r" t="t"/>
              <a:pathLst>
                <a:path extrusionOk="0" h="860" w="666">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8"/>
            <p:cNvSpPr/>
            <p:nvPr/>
          </p:nvSpPr>
          <p:spPr>
            <a:xfrm>
              <a:off x="924915" y="3463929"/>
              <a:ext cx="24864" cy="28523"/>
            </a:xfrm>
            <a:custGeom>
              <a:rect b="b" l="l" r="r" t="t"/>
              <a:pathLst>
                <a:path extrusionOk="0" h="873" w="761">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8"/>
            <p:cNvSpPr/>
            <p:nvPr/>
          </p:nvSpPr>
          <p:spPr>
            <a:xfrm>
              <a:off x="497559" y="3308506"/>
              <a:ext cx="488421" cy="387463"/>
            </a:xfrm>
            <a:custGeom>
              <a:rect b="b" l="l" r="r" t="t"/>
              <a:pathLst>
                <a:path extrusionOk="0" h="11859" w="14949">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8"/>
            <p:cNvSpPr/>
            <p:nvPr/>
          </p:nvSpPr>
          <p:spPr>
            <a:xfrm>
              <a:off x="521377" y="3344936"/>
              <a:ext cx="164539" cy="102461"/>
            </a:xfrm>
            <a:custGeom>
              <a:rect b="b" l="l" r="r" t="t"/>
              <a:pathLst>
                <a:path extrusionOk="0" h="3136" w="5036">
                  <a:moveTo>
                    <a:pt x="0" y="1"/>
                  </a:moveTo>
                  <a:lnTo>
                    <a:pt x="0" y="254"/>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8"/>
            <p:cNvSpPr/>
            <p:nvPr/>
          </p:nvSpPr>
          <p:spPr>
            <a:xfrm>
              <a:off x="521377" y="3371858"/>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8"/>
            <p:cNvSpPr/>
            <p:nvPr/>
          </p:nvSpPr>
          <p:spPr>
            <a:xfrm>
              <a:off x="521377" y="3397702"/>
              <a:ext cx="164539" cy="102494"/>
            </a:xfrm>
            <a:custGeom>
              <a:rect b="b" l="l" r="r" t="t"/>
              <a:pathLst>
                <a:path extrusionOk="0" h="3137" w="5036">
                  <a:moveTo>
                    <a:pt x="0" y="1"/>
                  </a:moveTo>
                  <a:lnTo>
                    <a:pt x="0" y="254"/>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8"/>
            <p:cNvSpPr/>
            <p:nvPr/>
          </p:nvSpPr>
          <p:spPr>
            <a:xfrm>
              <a:off x="830753" y="3546917"/>
              <a:ext cx="21760" cy="28131"/>
            </a:xfrm>
            <a:custGeom>
              <a:rect b="b" l="l" r="r" t="t"/>
              <a:pathLst>
                <a:path extrusionOk="0" h="861" w="666">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8"/>
            <p:cNvSpPr/>
            <p:nvPr/>
          </p:nvSpPr>
          <p:spPr>
            <a:xfrm>
              <a:off x="877311" y="3574101"/>
              <a:ext cx="23818" cy="28523"/>
            </a:xfrm>
            <a:custGeom>
              <a:rect b="b" l="l" r="r" t="t"/>
              <a:pathLst>
                <a:path extrusionOk="0" h="873" w="729">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8"/>
            <p:cNvSpPr/>
            <p:nvPr/>
          </p:nvSpPr>
          <p:spPr>
            <a:xfrm>
              <a:off x="926973" y="3602232"/>
              <a:ext cx="21760" cy="28490"/>
            </a:xfrm>
            <a:custGeom>
              <a:rect b="b" l="l" r="r" t="t"/>
              <a:pathLst>
                <a:path extrusionOk="0" h="872" w="666">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8"/>
            <p:cNvSpPr/>
            <p:nvPr/>
          </p:nvSpPr>
          <p:spPr>
            <a:xfrm>
              <a:off x="497559" y="3446776"/>
              <a:ext cx="488421" cy="387790"/>
            </a:xfrm>
            <a:custGeom>
              <a:rect b="b" l="l" r="r" t="t"/>
              <a:pathLst>
                <a:path extrusionOk="0" h="11869" w="14949">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8"/>
            <p:cNvSpPr/>
            <p:nvPr/>
          </p:nvSpPr>
          <p:spPr>
            <a:xfrm>
              <a:off x="521377" y="3483598"/>
              <a:ext cx="164539" cy="102461"/>
            </a:xfrm>
            <a:custGeom>
              <a:rect b="b" l="l" r="r" t="t"/>
              <a:pathLst>
                <a:path extrusionOk="0" h="3136" w="5036">
                  <a:moveTo>
                    <a:pt x="0" y="0"/>
                  </a:moveTo>
                  <a:lnTo>
                    <a:pt x="0" y="222"/>
                  </a:lnTo>
                  <a:lnTo>
                    <a:pt x="5036" y="3136"/>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8"/>
            <p:cNvSpPr/>
            <p:nvPr/>
          </p:nvSpPr>
          <p:spPr>
            <a:xfrm>
              <a:off x="521377" y="3510488"/>
              <a:ext cx="164539" cy="101448"/>
            </a:xfrm>
            <a:custGeom>
              <a:rect b="b" l="l" r="r" t="t"/>
              <a:pathLst>
                <a:path extrusionOk="0" h="3105" w="5036">
                  <a:moveTo>
                    <a:pt x="0" y="1"/>
                  </a:moveTo>
                  <a:lnTo>
                    <a:pt x="0" y="222"/>
                  </a:lnTo>
                  <a:lnTo>
                    <a:pt x="5036" y="3104"/>
                  </a:lnTo>
                  <a:lnTo>
                    <a:pt x="5036"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8"/>
            <p:cNvSpPr/>
            <p:nvPr/>
          </p:nvSpPr>
          <p:spPr>
            <a:xfrm>
              <a:off x="521377" y="3536364"/>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8"/>
            <p:cNvSpPr/>
            <p:nvPr/>
          </p:nvSpPr>
          <p:spPr>
            <a:xfrm>
              <a:off x="829707" y="3684828"/>
              <a:ext cx="23851" cy="28523"/>
            </a:xfrm>
            <a:custGeom>
              <a:rect b="b" l="l" r="r" t="t"/>
              <a:pathLst>
                <a:path extrusionOk="0" h="873" w="73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8"/>
            <p:cNvSpPr/>
            <p:nvPr/>
          </p:nvSpPr>
          <p:spPr>
            <a:xfrm>
              <a:off x="877311" y="3712763"/>
              <a:ext cx="23818" cy="28490"/>
            </a:xfrm>
            <a:custGeom>
              <a:rect b="b" l="l" r="r" t="t"/>
              <a:pathLst>
                <a:path extrusionOk="0" h="872" w="729">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8"/>
            <p:cNvSpPr/>
            <p:nvPr/>
          </p:nvSpPr>
          <p:spPr>
            <a:xfrm>
              <a:off x="926973" y="3740404"/>
              <a:ext cx="21760" cy="28588"/>
            </a:xfrm>
            <a:custGeom>
              <a:rect b="b" l="l" r="r" t="t"/>
              <a:pathLst>
                <a:path extrusionOk="0" h="875" w="666">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8"/>
            <p:cNvSpPr/>
            <p:nvPr/>
          </p:nvSpPr>
          <p:spPr>
            <a:xfrm>
              <a:off x="1053220" y="1921657"/>
              <a:ext cx="473915" cy="2076207"/>
            </a:xfrm>
            <a:custGeom>
              <a:rect b="b" l="l" r="r" t="t"/>
              <a:pathLst>
                <a:path extrusionOk="0" h="63546" w="14505">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8"/>
            <p:cNvSpPr/>
            <p:nvPr/>
          </p:nvSpPr>
          <p:spPr>
            <a:xfrm>
              <a:off x="1068739" y="1948383"/>
              <a:ext cx="442876" cy="361031"/>
            </a:xfrm>
            <a:custGeom>
              <a:rect b="b" l="l" r="r" t="t"/>
              <a:pathLst>
                <a:path extrusionOk="0" h="11050" w="13555">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8"/>
            <p:cNvSpPr/>
            <p:nvPr/>
          </p:nvSpPr>
          <p:spPr>
            <a:xfrm>
              <a:off x="1068739" y="2086555"/>
              <a:ext cx="442876" cy="361064"/>
            </a:xfrm>
            <a:custGeom>
              <a:rect b="b" l="l" r="r" t="t"/>
              <a:pathLst>
                <a:path extrusionOk="0" h="11051" w="13555">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8"/>
            <p:cNvSpPr/>
            <p:nvPr/>
          </p:nvSpPr>
          <p:spPr>
            <a:xfrm>
              <a:off x="1068739" y="2225184"/>
              <a:ext cx="442876" cy="360900"/>
            </a:xfrm>
            <a:custGeom>
              <a:rect b="b" l="l" r="r" t="t"/>
              <a:pathLst>
                <a:path extrusionOk="0" h="11046" w="13555">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8"/>
            <p:cNvSpPr/>
            <p:nvPr/>
          </p:nvSpPr>
          <p:spPr>
            <a:xfrm>
              <a:off x="1068739" y="2363454"/>
              <a:ext cx="442876" cy="360900"/>
            </a:xfrm>
            <a:custGeom>
              <a:rect b="b" l="l" r="r" t="t"/>
              <a:pathLst>
                <a:path extrusionOk="0" h="11046" w="13555">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8"/>
            <p:cNvSpPr/>
            <p:nvPr/>
          </p:nvSpPr>
          <p:spPr>
            <a:xfrm>
              <a:off x="1068739" y="2501920"/>
              <a:ext cx="442876" cy="361064"/>
            </a:xfrm>
            <a:custGeom>
              <a:rect b="b" l="l" r="r" t="t"/>
              <a:pathLst>
                <a:path extrusionOk="0" h="11051" w="13555">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8"/>
            <p:cNvSpPr/>
            <p:nvPr/>
          </p:nvSpPr>
          <p:spPr>
            <a:xfrm>
              <a:off x="1068739" y="2640125"/>
              <a:ext cx="442876" cy="361064"/>
            </a:xfrm>
            <a:custGeom>
              <a:rect b="b" l="l" r="r" t="t"/>
              <a:pathLst>
                <a:path extrusionOk="0" h="11051" w="13555">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8"/>
            <p:cNvSpPr/>
            <p:nvPr/>
          </p:nvSpPr>
          <p:spPr>
            <a:xfrm>
              <a:off x="1068739" y="2778754"/>
              <a:ext cx="442876" cy="360900"/>
            </a:xfrm>
            <a:custGeom>
              <a:rect b="b" l="l" r="r" t="t"/>
              <a:pathLst>
                <a:path extrusionOk="0" h="11046" w="13555">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8"/>
            <p:cNvSpPr/>
            <p:nvPr/>
          </p:nvSpPr>
          <p:spPr>
            <a:xfrm>
              <a:off x="1068739" y="2917024"/>
              <a:ext cx="442876" cy="360900"/>
            </a:xfrm>
            <a:custGeom>
              <a:rect b="b" l="l" r="r" t="t"/>
              <a:pathLst>
                <a:path extrusionOk="0" h="11046" w="13555">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8"/>
            <p:cNvSpPr/>
            <p:nvPr/>
          </p:nvSpPr>
          <p:spPr>
            <a:xfrm>
              <a:off x="1068739" y="3055490"/>
              <a:ext cx="442876" cy="360606"/>
            </a:xfrm>
            <a:custGeom>
              <a:rect b="b" l="l" r="r" t="t"/>
              <a:pathLst>
                <a:path extrusionOk="0" h="11037" w="13555">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8"/>
            <p:cNvSpPr/>
            <p:nvPr/>
          </p:nvSpPr>
          <p:spPr>
            <a:xfrm>
              <a:off x="1068739" y="3193695"/>
              <a:ext cx="442876" cy="361064"/>
            </a:xfrm>
            <a:custGeom>
              <a:rect b="b" l="l" r="r" t="t"/>
              <a:pathLst>
                <a:path extrusionOk="0" h="11051" w="13555">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8"/>
            <p:cNvSpPr/>
            <p:nvPr/>
          </p:nvSpPr>
          <p:spPr>
            <a:xfrm>
              <a:off x="1068739" y="3332324"/>
              <a:ext cx="442876" cy="360900"/>
            </a:xfrm>
            <a:custGeom>
              <a:rect b="b" l="l" r="r" t="t"/>
              <a:pathLst>
                <a:path extrusionOk="0" h="11046" w="13555">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8"/>
            <p:cNvSpPr/>
            <p:nvPr/>
          </p:nvSpPr>
          <p:spPr>
            <a:xfrm>
              <a:off x="1068739" y="3470595"/>
              <a:ext cx="442876" cy="360900"/>
            </a:xfrm>
            <a:custGeom>
              <a:rect b="b" l="l" r="r" t="t"/>
              <a:pathLst>
                <a:path extrusionOk="0" h="11046" w="13555">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8"/>
            <p:cNvSpPr/>
            <p:nvPr/>
          </p:nvSpPr>
          <p:spPr>
            <a:xfrm>
              <a:off x="457208" y="1487668"/>
              <a:ext cx="1091654" cy="633258"/>
            </a:xfrm>
            <a:custGeom>
              <a:rect b="b" l="l" r="r" t="t"/>
              <a:pathLst>
                <a:path extrusionOk="0" h="19382" w="33412">
                  <a:moveTo>
                    <a:pt x="16184" y="0"/>
                  </a:moveTo>
                  <a:lnTo>
                    <a:pt x="1" y="9342"/>
                  </a:lnTo>
                  <a:lnTo>
                    <a:pt x="17387" y="19381"/>
                  </a:lnTo>
                  <a:lnTo>
                    <a:pt x="33412" y="10134"/>
                  </a:lnTo>
                  <a:lnTo>
                    <a:pt x="16184"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8"/>
            <p:cNvSpPr/>
            <p:nvPr/>
          </p:nvSpPr>
          <p:spPr>
            <a:xfrm>
              <a:off x="631058" y="1608719"/>
              <a:ext cx="533934" cy="429415"/>
            </a:xfrm>
            <a:custGeom>
              <a:rect b="b" l="l" r="r" t="t"/>
              <a:pathLst>
                <a:path extrusionOk="0" h="13143" w="16342">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8"/>
            <p:cNvSpPr/>
            <p:nvPr/>
          </p:nvSpPr>
          <p:spPr>
            <a:xfrm>
              <a:off x="631058" y="1758752"/>
              <a:ext cx="74526" cy="64169"/>
            </a:xfrm>
            <a:custGeom>
              <a:rect b="b" l="l" r="r" t="t"/>
              <a:pathLst>
                <a:path extrusionOk="0" h="1964" w="2281">
                  <a:moveTo>
                    <a:pt x="0" y="0"/>
                  </a:moveTo>
                  <a:lnTo>
                    <a:pt x="0" y="1299"/>
                  </a:lnTo>
                  <a:lnTo>
                    <a:pt x="2090" y="1964"/>
                  </a:lnTo>
                  <a:lnTo>
                    <a:pt x="2280" y="855"/>
                  </a:lnTo>
                  <a:lnTo>
                    <a:pt x="1710" y="6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8"/>
            <p:cNvSpPr/>
            <p:nvPr/>
          </p:nvSpPr>
          <p:spPr>
            <a:xfrm>
              <a:off x="1039759" y="1724609"/>
              <a:ext cx="335285" cy="313525"/>
            </a:xfrm>
            <a:custGeom>
              <a:rect b="b" l="l" r="r" t="t"/>
              <a:pathLst>
                <a:path extrusionOk="0" h="9596" w="10262">
                  <a:moveTo>
                    <a:pt x="3832" y="0"/>
                  </a:moveTo>
                  <a:lnTo>
                    <a:pt x="0" y="8298"/>
                  </a:lnTo>
                  <a:lnTo>
                    <a:pt x="0" y="9596"/>
                  </a:lnTo>
                  <a:lnTo>
                    <a:pt x="10261" y="3706"/>
                  </a:lnTo>
                  <a:lnTo>
                    <a:pt x="8678" y="2819"/>
                  </a:lnTo>
                  <a:lnTo>
                    <a:pt x="3832"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8"/>
            <p:cNvSpPr/>
            <p:nvPr/>
          </p:nvSpPr>
          <p:spPr>
            <a:xfrm>
              <a:off x="1213576" y="1800148"/>
              <a:ext cx="161467" cy="111773"/>
            </a:xfrm>
            <a:custGeom>
              <a:rect b="b" l="l" r="r" t="t"/>
              <a:pathLst>
                <a:path extrusionOk="0" h="3421" w="4942">
                  <a:moveTo>
                    <a:pt x="1204" y="0"/>
                  </a:moveTo>
                  <a:lnTo>
                    <a:pt x="1" y="3420"/>
                  </a:lnTo>
                  <a:lnTo>
                    <a:pt x="4941" y="1394"/>
                  </a:lnTo>
                  <a:lnTo>
                    <a:pt x="4941" y="95"/>
                  </a:lnTo>
                  <a:lnTo>
                    <a:pt x="1204"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8"/>
            <p:cNvSpPr/>
            <p:nvPr/>
          </p:nvSpPr>
          <p:spPr>
            <a:xfrm>
              <a:off x="631058" y="1565265"/>
              <a:ext cx="743985" cy="430460"/>
            </a:xfrm>
            <a:custGeom>
              <a:rect b="b" l="l" r="r" t="t"/>
              <a:pathLst>
                <a:path extrusionOk="0" h="13175" w="22771">
                  <a:moveTo>
                    <a:pt x="10229" y="0"/>
                  </a:moveTo>
                  <a:lnTo>
                    <a:pt x="0" y="5922"/>
                  </a:lnTo>
                  <a:lnTo>
                    <a:pt x="12509" y="13175"/>
                  </a:lnTo>
                  <a:lnTo>
                    <a:pt x="22770" y="7284"/>
                  </a:lnTo>
                  <a:lnTo>
                    <a:pt x="10229"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8"/>
            <p:cNvSpPr/>
            <p:nvPr/>
          </p:nvSpPr>
          <p:spPr>
            <a:xfrm>
              <a:off x="821441" y="1673901"/>
              <a:ext cx="182149" cy="56948"/>
            </a:xfrm>
            <a:custGeom>
              <a:rect b="b" l="l" r="r" t="t"/>
              <a:pathLst>
                <a:path extrusionOk="0" h="1743" w="5575">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8"/>
            <p:cNvSpPr/>
            <p:nvPr/>
          </p:nvSpPr>
          <p:spPr>
            <a:xfrm>
              <a:off x="823499" y="1685010"/>
              <a:ext cx="176987" cy="91614"/>
            </a:xfrm>
            <a:custGeom>
              <a:rect b="b" l="l" r="r" t="t"/>
              <a:pathLst>
                <a:path extrusionOk="0" h="2804" w="5417">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8"/>
            <p:cNvSpPr/>
            <p:nvPr/>
          </p:nvSpPr>
          <p:spPr>
            <a:xfrm>
              <a:off x="758318" y="1733920"/>
              <a:ext cx="142811" cy="81779"/>
            </a:xfrm>
            <a:custGeom>
              <a:rect b="b" l="l" r="r" t="t"/>
              <a:pathLst>
                <a:path extrusionOk="0" h="2503" w="4371">
                  <a:moveTo>
                    <a:pt x="381" y="0"/>
                  </a:moveTo>
                  <a:lnTo>
                    <a:pt x="0" y="222"/>
                  </a:lnTo>
                  <a:lnTo>
                    <a:pt x="3991" y="2502"/>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8"/>
            <p:cNvSpPr/>
            <p:nvPr/>
          </p:nvSpPr>
          <p:spPr>
            <a:xfrm>
              <a:off x="735545" y="1747349"/>
              <a:ext cx="142844" cy="81779"/>
            </a:xfrm>
            <a:custGeom>
              <a:rect b="b" l="l" r="r" t="t"/>
              <a:pathLst>
                <a:path extrusionOk="0" h="2503" w="4372">
                  <a:moveTo>
                    <a:pt x="381" y="1"/>
                  </a:moveTo>
                  <a:lnTo>
                    <a:pt x="1" y="191"/>
                  </a:lnTo>
                  <a:lnTo>
                    <a:pt x="3991" y="2503"/>
                  </a:lnTo>
                  <a:lnTo>
                    <a:pt x="4371" y="2281"/>
                  </a:lnTo>
                  <a:lnTo>
                    <a:pt x="381"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8"/>
            <p:cNvSpPr/>
            <p:nvPr/>
          </p:nvSpPr>
          <p:spPr>
            <a:xfrm>
              <a:off x="712805" y="1759797"/>
              <a:ext cx="142811" cy="82792"/>
            </a:xfrm>
            <a:custGeom>
              <a:rect b="b" l="l" r="r" t="t"/>
              <a:pathLst>
                <a:path extrusionOk="0" h="2534" w="4371">
                  <a:moveTo>
                    <a:pt x="380" y="0"/>
                  </a:moveTo>
                  <a:lnTo>
                    <a:pt x="0" y="222"/>
                  </a:lnTo>
                  <a:lnTo>
                    <a:pt x="3990" y="2534"/>
                  </a:lnTo>
                  <a:lnTo>
                    <a:pt x="4370" y="2312"/>
                  </a:lnTo>
                  <a:lnTo>
                    <a:pt x="380"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8"/>
            <p:cNvSpPr/>
            <p:nvPr/>
          </p:nvSpPr>
          <p:spPr>
            <a:xfrm>
              <a:off x="967324" y="1608719"/>
              <a:ext cx="141799" cy="81779"/>
            </a:xfrm>
            <a:custGeom>
              <a:rect b="b" l="l" r="r" t="t"/>
              <a:pathLst>
                <a:path extrusionOk="0" h="2503" w="4340">
                  <a:moveTo>
                    <a:pt x="349" y="0"/>
                  </a:moveTo>
                  <a:lnTo>
                    <a:pt x="1" y="190"/>
                  </a:lnTo>
                  <a:lnTo>
                    <a:pt x="3991" y="2502"/>
                  </a:lnTo>
                  <a:lnTo>
                    <a:pt x="4339" y="2281"/>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8"/>
            <p:cNvSpPr/>
            <p:nvPr/>
          </p:nvSpPr>
          <p:spPr>
            <a:xfrm>
              <a:off x="944551" y="1621135"/>
              <a:ext cx="141799" cy="82792"/>
            </a:xfrm>
            <a:custGeom>
              <a:rect b="b" l="l" r="r" t="t"/>
              <a:pathLst>
                <a:path extrusionOk="0" h="2534" w="4340">
                  <a:moveTo>
                    <a:pt x="349" y="0"/>
                  </a:moveTo>
                  <a:lnTo>
                    <a:pt x="1" y="222"/>
                  </a:lnTo>
                  <a:lnTo>
                    <a:pt x="3960" y="2534"/>
                  </a:lnTo>
                  <a:lnTo>
                    <a:pt x="4340"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8"/>
            <p:cNvSpPr/>
            <p:nvPr/>
          </p:nvSpPr>
          <p:spPr>
            <a:xfrm>
              <a:off x="921811" y="1634596"/>
              <a:ext cx="141766" cy="82792"/>
            </a:xfrm>
            <a:custGeom>
              <a:rect b="b" l="l" r="r" t="t"/>
              <a:pathLst>
                <a:path extrusionOk="0" h="2534" w="4339">
                  <a:moveTo>
                    <a:pt x="349" y="0"/>
                  </a:moveTo>
                  <a:lnTo>
                    <a:pt x="0" y="222"/>
                  </a:lnTo>
                  <a:lnTo>
                    <a:pt x="3959" y="2534"/>
                  </a:lnTo>
                  <a:lnTo>
                    <a:pt x="4339"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8"/>
            <p:cNvSpPr/>
            <p:nvPr/>
          </p:nvSpPr>
          <p:spPr>
            <a:xfrm>
              <a:off x="1008720" y="1782537"/>
              <a:ext cx="182149" cy="56948"/>
            </a:xfrm>
            <a:custGeom>
              <a:rect b="b" l="l" r="r" t="t"/>
              <a:pathLst>
                <a:path extrusionOk="0" h="1743" w="5575">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8"/>
            <p:cNvSpPr/>
            <p:nvPr/>
          </p:nvSpPr>
          <p:spPr>
            <a:xfrm>
              <a:off x="1011824" y="1793678"/>
              <a:ext cx="176954" cy="91581"/>
            </a:xfrm>
            <a:custGeom>
              <a:rect b="b" l="l" r="r" t="t"/>
              <a:pathLst>
                <a:path extrusionOk="0" h="2803" w="5416">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8"/>
            <p:cNvSpPr/>
            <p:nvPr/>
          </p:nvSpPr>
          <p:spPr>
            <a:xfrm>
              <a:off x="946642" y="1842557"/>
              <a:ext cx="141766" cy="81779"/>
            </a:xfrm>
            <a:custGeom>
              <a:rect b="b" l="l" r="r" t="t"/>
              <a:pathLst>
                <a:path extrusionOk="0" h="2503" w="4339">
                  <a:moveTo>
                    <a:pt x="349" y="1"/>
                  </a:moveTo>
                  <a:lnTo>
                    <a:pt x="0" y="191"/>
                  </a:lnTo>
                  <a:lnTo>
                    <a:pt x="3991" y="2502"/>
                  </a:lnTo>
                  <a:lnTo>
                    <a:pt x="4339" y="2281"/>
                  </a:lnTo>
                  <a:lnTo>
                    <a:pt x="349"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8"/>
            <p:cNvSpPr/>
            <p:nvPr/>
          </p:nvSpPr>
          <p:spPr>
            <a:xfrm>
              <a:off x="923869" y="1856018"/>
              <a:ext cx="141799" cy="81779"/>
            </a:xfrm>
            <a:custGeom>
              <a:rect b="b" l="l" r="r" t="t"/>
              <a:pathLst>
                <a:path extrusionOk="0" h="2503" w="4340">
                  <a:moveTo>
                    <a:pt x="349" y="0"/>
                  </a:moveTo>
                  <a:lnTo>
                    <a:pt x="1" y="190"/>
                  </a:lnTo>
                  <a:lnTo>
                    <a:pt x="3991" y="2502"/>
                  </a:lnTo>
                  <a:lnTo>
                    <a:pt x="4339" y="2280"/>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8"/>
            <p:cNvSpPr/>
            <p:nvPr/>
          </p:nvSpPr>
          <p:spPr>
            <a:xfrm>
              <a:off x="901097" y="1868433"/>
              <a:ext cx="141799" cy="82792"/>
            </a:xfrm>
            <a:custGeom>
              <a:rect b="b" l="l" r="r" t="t"/>
              <a:pathLst>
                <a:path extrusionOk="0" h="2534" w="4340">
                  <a:moveTo>
                    <a:pt x="349" y="0"/>
                  </a:moveTo>
                  <a:lnTo>
                    <a:pt x="1" y="222"/>
                  </a:lnTo>
                  <a:lnTo>
                    <a:pt x="3991" y="2534"/>
                  </a:lnTo>
                  <a:lnTo>
                    <a:pt x="4339"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8"/>
            <p:cNvSpPr/>
            <p:nvPr/>
          </p:nvSpPr>
          <p:spPr>
            <a:xfrm>
              <a:off x="1154603" y="1717355"/>
              <a:ext cx="142844" cy="81779"/>
            </a:xfrm>
            <a:custGeom>
              <a:rect b="b" l="l" r="r" t="t"/>
              <a:pathLst>
                <a:path extrusionOk="0" h="2503" w="4372">
                  <a:moveTo>
                    <a:pt x="381" y="1"/>
                  </a:moveTo>
                  <a:lnTo>
                    <a:pt x="1" y="191"/>
                  </a:lnTo>
                  <a:lnTo>
                    <a:pt x="3991" y="2502"/>
                  </a:lnTo>
                  <a:lnTo>
                    <a:pt x="4371" y="2281"/>
                  </a:lnTo>
                  <a:lnTo>
                    <a:pt x="381"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8"/>
            <p:cNvSpPr/>
            <p:nvPr/>
          </p:nvSpPr>
          <p:spPr>
            <a:xfrm>
              <a:off x="1131862" y="1729771"/>
              <a:ext cx="142811" cy="82825"/>
            </a:xfrm>
            <a:custGeom>
              <a:rect b="b" l="l" r="r" t="t"/>
              <a:pathLst>
                <a:path extrusionOk="0" h="2535" w="4371">
                  <a:moveTo>
                    <a:pt x="380" y="1"/>
                  </a:moveTo>
                  <a:lnTo>
                    <a:pt x="0" y="222"/>
                  </a:lnTo>
                  <a:lnTo>
                    <a:pt x="3990" y="2534"/>
                  </a:lnTo>
                  <a:lnTo>
                    <a:pt x="4370" y="2312"/>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8"/>
            <p:cNvSpPr/>
            <p:nvPr/>
          </p:nvSpPr>
          <p:spPr>
            <a:xfrm>
              <a:off x="1109090" y="1743232"/>
              <a:ext cx="142811" cy="81779"/>
            </a:xfrm>
            <a:custGeom>
              <a:rect b="b" l="l" r="r" t="t"/>
              <a:pathLst>
                <a:path extrusionOk="0" h="2503" w="4371">
                  <a:moveTo>
                    <a:pt x="380" y="0"/>
                  </a:moveTo>
                  <a:lnTo>
                    <a:pt x="0" y="222"/>
                  </a:lnTo>
                  <a:lnTo>
                    <a:pt x="3991" y="2502"/>
                  </a:lnTo>
                  <a:lnTo>
                    <a:pt x="4371" y="2312"/>
                  </a:lnTo>
                  <a:lnTo>
                    <a:pt x="380"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8"/>
            <p:cNvSpPr/>
            <p:nvPr/>
          </p:nvSpPr>
          <p:spPr>
            <a:xfrm>
              <a:off x="1615056" y="2159186"/>
              <a:ext cx="522564" cy="2196703"/>
            </a:xfrm>
            <a:custGeom>
              <a:rect b="b" l="l" r="r" t="t"/>
              <a:pathLst>
                <a:path extrusionOk="0" h="67234" w="15994">
                  <a:moveTo>
                    <a:pt x="15993" y="0"/>
                  </a:moveTo>
                  <a:lnTo>
                    <a:pt x="0" y="9248"/>
                  </a:lnTo>
                  <a:lnTo>
                    <a:pt x="0" y="67233"/>
                  </a:lnTo>
                  <a:lnTo>
                    <a:pt x="15993" y="57954"/>
                  </a:lnTo>
                  <a:lnTo>
                    <a:pt x="15993"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8"/>
            <p:cNvSpPr/>
            <p:nvPr/>
          </p:nvSpPr>
          <p:spPr>
            <a:xfrm>
              <a:off x="1047012" y="2133309"/>
              <a:ext cx="568077" cy="2222579"/>
            </a:xfrm>
            <a:custGeom>
              <a:rect b="b" l="l" r="r" t="t"/>
              <a:pathLst>
                <a:path extrusionOk="0" h="68026" w="17387">
                  <a:moveTo>
                    <a:pt x="0" y="0"/>
                  </a:moveTo>
                  <a:lnTo>
                    <a:pt x="0" y="57986"/>
                  </a:lnTo>
                  <a:lnTo>
                    <a:pt x="17386" y="68025"/>
                  </a:lnTo>
                  <a:lnTo>
                    <a:pt x="17386" y="10040"/>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8"/>
            <p:cNvSpPr/>
            <p:nvPr/>
          </p:nvSpPr>
          <p:spPr>
            <a:xfrm>
              <a:off x="1071843" y="2238253"/>
              <a:ext cx="518415" cy="2103129"/>
            </a:xfrm>
            <a:custGeom>
              <a:rect b="b" l="l" r="r" t="t"/>
              <a:pathLst>
                <a:path extrusionOk="0" h="64370" w="15867">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8"/>
            <p:cNvSpPr/>
            <p:nvPr/>
          </p:nvSpPr>
          <p:spPr>
            <a:xfrm>
              <a:off x="1087363" y="2264979"/>
              <a:ext cx="487376" cy="387496"/>
            </a:xfrm>
            <a:custGeom>
              <a:rect b="b" l="l" r="r" t="t"/>
              <a:pathLst>
                <a:path extrusionOk="0" h="11860" w="14917">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8"/>
            <p:cNvSpPr/>
            <p:nvPr/>
          </p:nvSpPr>
          <p:spPr>
            <a:xfrm>
              <a:off x="1111148" y="2301965"/>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8"/>
            <p:cNvSpPr/>
            <p:nvPr/>
          </p:nvSpPr>
          <p:spPr>
            <a:xfrm>
              <a:off x="1111148" y="2327841"/>
              <a:ext cx="164571" cy="102461"/>
            </a:xfrm>
            <a:custGeom>
              <a:rect b="b" l="l" r="r" t="t"/>
              <a:pathLst>
                <a:path extrusionOk="0" h="3136" w="5037">
                  <a:moveTo>
                    <a:pt x="1" y="0"/>
                  </a:moveTo>
                  <a:lnTo>
                    <a:pt x="1" y="254"/>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8"/>
            <p:cNvSpPr/>
            <p:nvPr/>
          </p:nvSpPr>
          <p:spPr>
            <a:xfrm>
              <a:off x="1111148" y="2354731"/>
              <a:ext cx="164571" cy="102461"/>
            </a:xfrm>
            <a:custGeom>
              <a:rect b="b" l="l" r="r" t="t"/>
              <a:pathLst>
                <a:path extrusionOk="0" h="3136" w="5037">
                  <a:moveTo>
                    <a:pt x="1" y="1"/>
                  </a:moveTo>
                  <a:lnTo>
                    <a:pt x="1" y="222"/>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8"/>
            <p:cNvSpPr/>
            <p:nvPr/>
          </p:nvSpPr>
          <p:spPr>
            <a:xfrm>
              <a:off x="1418466" y="2503194"/>
              <a:ext cx="23818" cy="28098"/>
            </a:xfrm>
            <a:custGeom>
              <a:rect b="b" l="l" r="r" t="t"/>
              <a:pathLst>
                <a:path extrusionOk="0" h="860" w="729">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8"/>
            <p:cNvSpPr/>
            <p:nvPr/>
          </p:nvSpPr>
          <p:spPr>
            <a:xfrm>
              <a:off x="1468128" y="2530835"/>
              <a:ext cx="21760" cy="28588"/>
            </a:xfrm>
            <a:custGeom>
              <a:rect b="b" l="l" r="r" t="t"/>
              <a:pathLst>
                <a:path extrusionOk="0" h="875" w="666">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8"/>
            <p:cNvSpPr/>
            <p:nvPr/>
          </p:nvSpPr>
          <p:spPr>
            <a:xfrm>
              <a:off x="1514686" y="2558574"/>
              <a:ext cx="23818" cy="28490"/>
            </a:xfrm>
            <a:custGeom>
              <a:rect b="b" l="l" r="r" t="t"/>
              <a:pathLst>
                <a:path extrusionOk="0" h="872" w="729">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8"/>
            <p:cNvSpPr/>
            <p:nvPr/>
          </p:nvSpPr>
          <p:spPr>
            <a:xfrm>
              <a:off x="1087363" y="2403184"/>
              <a:ext cx="487376" cy="387953"/>
            </a:xfrm>
            <a:custGeom>
              <a:rect b="b" l="l" r="r" t="t"/>
              <a:pathLst>
                <a:path extrusionOk="0" h="11874" w="14917">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8"/>
            <p:cNvSpPr/>
            <p:nvPr/>
          </p:nvSpPr>
          <p:spPr>
            <a:xfrm>
              <a:off x="1111148" y="2439581"/>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8"/>
            <p:cNvSpPr/>
            <p:nvPr/>
          </p:nvSpPr>
          <p:spPr>
            <a:xfrm>
              <a:off x="1111148" y="2466471"/>
              <a:ext cx="164571" cy="102494"/>
            </a:xfrm>
            <a:custGeom>
              <a:rect b="b" l="l" r="r" t="t"/>
              <a:pathLst>
                <a:path extrusionOk="0" h="3137" w="5037">
                  <a:moveTo>
                    <a:pt x="1" y="1"/>
                  </a:moveTo>
                  <a:lnTo>
                    <a:pt x="1" y="223"/>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8"/>
            <p:cNvSpPr/>
            <p:nvPr/>
          </p:nvSpPr>
          <p:spPr>
            <a:xfrm>
              <a:off x="1111148" y="2492347"/>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8"/>
            <p:cNvSpPr/>
            <p:nvPr/>
          </p:nvSpPr>
          <p:spPr>
            <a:xfrm>
              <a:off x="1419511" y="2641562"/>
              <a:ext cx="21760" cy="28131"/>
            </a:xfrm>
            <a:custGeom>
              <a:rect b="b" l="l" r="r" t="t"/>
              <a:pathLst>
                <a:path extrusionOk="0" h="861" w="666">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8"/>
            <p:cNvSpPr/>
            <p:nvPr/>
          </p:nvSpPr>
          <p:spPr>
            <a:xfrm>
              <a:off x="1467082" y="2669269"/>
              <a:ext cx="23851" cy="28523"/>
            </a:xfrm>
            <a:custGeom>
              <a:rect b="b" l="l" r="r" t="t"/>
              <a:pathLst>
                <a:path extrusionOk="0" h="873" w="73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8"/>
            <p:cNvSpPr/>
            <p:nvPr/>
          </p:nvSpPr>
          <p:spPr>
            <a:xfrm>
              <a:off x="1514686" y="2696681"/>
              <a:ext cx="23818" cy="28523"/>
            </a:xfrm>
            <a:custGeom>
              <a:rect b="b" l="l" r="r" t="t"/>
              <a:pathLst>
                <a:path extrusionOk="0" h="873" w="729">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8"/>
            <p:cNvSpPr/>
            <p:nvPr/>
          </p:nvSpPr>
          <p:spPr>
            <a:xfrm>
              <a:off x="1087363" y="2541813"/>
              <a:ext cx="487376" cy="387790"/>
            </a:xfrm>
            <a:custGeom>
              <a:rect b="b" l="l" r="r" t="t"/>
              <a:pathLst>
                <a:path extrusionOk="0" h="11869" w="14917">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8"/>
            <p:cNvSpPr/>
            <p:nvPr/>
          </p:nvSpPr>
          <p:spPr>
            <a:xfrm>
              <a:off x="1111148" y="2578243"/>
              <a:ext cx="164571" cy="102461"/>
            </a:xfrm>
            <a:custGeom>
              <a:rect b="b" l="l" r="r" t="t"/>
              <a:pathLst>
                <a:path extrusionOk="0" h="3136" w="5037">
                  <a:moveTo>
                    <a:pt x="1" y="0"/>
                  </a:moveTo>
                  <a:lnTo>
                    <a:pt x="1" y="253"/>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8"/>
            <p:cNvSpPr/>
            <p:nvPr/>
          </p:nvSpPr>
          <p:spPr>
            <a:xfrm>
              <a:off x="1111148" y="2605133"/>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8"/>
            <p:cNvSpPr/>
            <p:nvPr/>
          </p:nvSpPr>
          <p:spPr>
            <a:xfrm>
              <a:off x="1111148" y="2631009"/>
              <a:ext cx="164571" cy="102461"/>
            </a:xfrm>
            <a:custGeom>
              <a:rect b="b" l="l" r="r" t="t"/>
              <a:pathLst>
                <a:path extrusionOk="0" h="3136" w="5037">
                  <a:moveTo>
                    <a:pt x="1" y="0"/>
                  </a:moveTo>
                  <a:lnTo>
                    <a:pt x="1" y="254"/>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8"/>
            <p:cNvSpPr/>
            <p:nvPr/>
          </p:nvSpPr>
          <p:spPr>
            <a:xfrm>
              <a:off x="1419511" y="2779833"/>
              <a:ext cx="21760" cy="28490"/>
            </a:xfrm>
            <a:custGeom>
              <a:rect b="b" l="l" r="r" t="t"/>
              <a:pathLst>
                <a:path extrusionOk="0" h="872" w="666">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8"/>
            <p:cNvSpPr/>
            <p:nvPr/>
          </p:nvSpPr>
          <p:spPr>
            <a:xfrm>
              <a:off x="1467082" y="2807408"/>
              <a:ext cx="23851" cy="28490"/>
            </a:xfrm>
            <a:custGeom>
              <a:rect b="b" l="l" r="r" t="t"/>
              <a:pathLst>
                <a:path extrusionOk="0" h="872" w="73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8"/>
            <p:cNvSpPr/>
            <p:nvPr/>
          </p:nvSpPr>
          <p:spPr>
            <a:xfrm>
              <a:off x="1515732" y="2835506"/>
              <a:ext cx="21760" cy="28490"/>
            </a:xfrm>
            <a:custGeom>
              <a:rect b="b" l="l" r="r" t="t"/>
              <a:pathLst>
                <a:path extrusionOk="0" h="872" w="666">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8"/>
            <p:cNvSpPr/>
            <p:nvPr/>
          </p:nvSpPr>
          <p:spPr>
            <a:xfrm>
              <a:off x="1087363" y="2679887"/>
              <a:ext cx="487376" cy="387986"/>
            </a:xfrm>
            <a:custGeom>
              <a:rect b="b" l="l" r="r" t="t"/>
              <a:pathLst>
                <a:path extrusionOk="0" h="11875" w="14917">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8"/>
            <p:cNvSpPr/>
            <p:nvPr/>
          </p:nvSpPr>
          <p:spPr>
            <a:xfrm>
              <a:off x="1111148" y="2716873"/>
              <a:ext cx="164571" cy="102461"/>
            </a:xfrm>
            <a:custGeom>
              <a:rect b="b" l="l" r="r" t="t"/>
              <a:pathLst>
                <a:path extrusionOk="0" h="3136" w="5037">
                  <a:moveTo>
                    <a:pt x="1" y="1"/>
                  </a:moveTo>
                  <a:lnTo>
                    <a:pt x="1" y="222"/>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8"/>
            <p:cNvSpPr/>
            <p:nvPr/>
          </p:nvSpPr>
          <p:spPr>
            <a:xfrm>
              <a:off x="1111148" y="2742749"/>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8"/>
            <p:cNvSpPr/>
            <p:nvPr/>
          </p:nvSpPr>
          <p:spPr>
            <a:xfrm>
              <a:off x="1111148" y="2769639"/>
              <a:ext cx="164571" cy="102494"/>
            </a:xfrm>
            <a:custGeom>
              <a:rect b="b" l="l" r="r" t="t"/>
              <a:pathLst>
                <a:path extrusionOk="0" h="3137" w="5037">
                  <a:moveTo>
                    <a:pt x="1" y="1"/>
                  </a:moveTo>
                  <a:lnTo>
                    <a:pt x="1" y="223"/>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8"/>
            <p:cNvSpPr/>
            <p:nvPr/>
          </p:nvSpPr>
          <p:spPr>
            <a:xfrm>
              <a:off x="1418466" y="2918103"/>
              <a:ext cx="23818" cy="28523"/>
            </a:xfrm>
            <a:custGeom>
              <a:rect b="b" l="l" r="r" t="t"/>
              <a:pathLst>
                <a:path extrusionOk="0" h="873" w="729">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8"/>
            <p:cNvSpPr/>
            <p:nvPr/>
          </p:nvSpPr>
          <p:spPr>
            <a:xfrm>
              <a:off x="1468128" y="2946234"/>
              <a:ext cx="21760" cy="28490"/>
            </a:xfrm>
            <a:custGeom>
              <a:rect b="b" l="l" r="r" t="t"/>
              <a:pathLst>
                <a:path extrusionOk="0" h="872" w="666">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8"/>
            <p:cNvSpPr/>
            <p:nvPr/>
          </p:nvSpPr>
          <p:spPr>
            <a:xfrm>
              <a:off x="1514686" y="2973907"/>
              <a:ext cx="23818" cy="28066"/>
            </a:xfrm>
            <a:custGeom>
              <a:rect b="b" l="l" r="r" t="t"/>
              <a:pathLst>
                <a:path extrusionOk="0" h="859" w="729">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8"/>
            <p:cNvSpPr/>
            <p:nvPr/>
          </p:nvSpPr>
          <p:spPr>
            <a:xfrm>
              <a:off x="1087363" y="2818549"/>
              <a:ext cx="487376" cy="387496"/>
            </a:xfrm>
            <a:custGeom>
              <a:rect b="b" l="l" r="r" t="t"/>
              <a:pathLst>
                <a:path extrusionOk="0" h="11860" w="14917">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8"/>
            <p:cNvSpPr/>
            <p:nvPr/>
          </p:nvSpPr>
          <p:spPr>
            <a:xfrm>
              <a:off x="1111148" y="2855535"/>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8"/>
            <p:cNvSpPr/>
            <p:nvPr/>
          </p:nvSpPr>
          <p:spPr>
            <a:xfrm>
              <a:off x="1111148" y="2881411"/>
              <a:ext cx="164571" cy="102461"/>
            </a:xfrm>
            <a:custGeom>
              <a:rect b="b" l="l" r="r" t="t"/>
              <a:pathLst>
                <a:path extrusionOk="0" h="3136" w="5037">
                  <a:moveTo>
                    <a:pt x="1" y="0"/>
                  </a:moveTo>
                  <a:lnTo>
                    <a:pt x="1" y="253"/>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8"/>
            <p:cNvSpPr/>
            <p:nvPr/>
          </p:nvSpPr>
          <p:spPr>
            <a:xfrm>
              <a:off x="1111148" y="2908301"/>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8"/>
            <p:cNvSpPr/>
            <p:nvPr/>
          </p:nvSpPr>
          <p:spPr>
            <a:xfrm>
              <a:off x="1418466" y="3056765"/>
              <a:ext cx="23818" cy="28098"/>
            </a:xfrm>
            <a:custGeom>
              <a:rect b="b" l="l" r="r" t="t"/>
              <a:pathLst>
                <a:path extrusionOk="0" h="860" w="729">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8"/>
            <p:cNvSpPr/>
            <p:nvPr/>
          </p:nvSpPr>
          <p:spPr>
            <a:xfrm>
              <a:off x="1468128" y="3084406"/>
              <a:ext cx="21760" cy="28588"/>
            </a:xfrm>
            <a:custGeom>
              <a:rect b="b" l="l" r="r" t="t"/>
              <a:pathLst>
                <a:path extrusionOk="0" h="875" w="666">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8"/>
            <p:cNvSpPr/>
            <p:nvPr/>
          </p:nvSpPr>
          <p:spPr>
            <a:xfrm>
              <a:off x="1514686" y="3112145"/>
              <a:ext cx="23818" cy="28490"/>
            </a:xfrm>
            <a:custGeom>
              <a:rect b="b" l="l" r="r" t="t"/>
              <a:pathLst>
                <a:path extrusionOk="0" h="872" w="729">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8"/>
            <p:cNvSpPr/>
            <p:nvPr/>
          </p:nvSpPr>
          <p:spPr>
            <a:xfrm>
              <a:off x="1087363" y="2956754"/>
              <a:ext cx="487376" cy="387953"/>
            </a:xfrm>
            <a:custGeom>
              <a:rect b="b" l="l" r="r" t="t"/>
              <a:pathLst>
                <a:path extrusionOk="0" h="11874" w="14917">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8"/>
            <p:cNvSpPr/>
            <p:nvPr/>
          </p:nvSpPr>
          <p:spPr>
            <a:xfrm>
              <a:off x="1111148" y="2993151"/>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8"/>
            <p:cNvSpPr/>
            <p:nvPr/>
          </p:nvSpPr>
          <p:spPr>
            <a:xfrm>
              <a:off x="1111148" y="3020041"/>
              <a:ext cx="164571" cy="102461"/>
            </a:xfrm>
            <a:custGeom>
              <a:rect b="b" l="l" r="r" t="t"/>
              <a:pathLst>
                <a:path extrusionOk="0" h="3136" w="5037">
                  <a:moveTo>
                    <a:pt x="1" y="1"/>
                  </a:moveTo>
                  <a:lnTo>
                    <a:pt x="1" y="222"/>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8"/>
            <p:cNvSpPr/>
            <p:nvPr/>
          </p:nvSpPr>
          <p:spPr>
            <a:xfrm>
              <a:off x="1111148" y="3045917"/>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8"/>
            <p:cNvSpPr/>
            <p:nvPr/>
          </p:nvSpPr>
          <p:spPr>
            <a:xfrm>
              <a:off x="1419511" y="3195133"/>
              <a:ext cx="21760" cy="28098"/>
            </a:xfrm>
            <a:custGeom>
              <a:rect b="b" l="l" r="r" t="t"/>
              <a:pathLst>
                <a:path extrusionOk="0" h="860" w="666">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8"/>
            <p:cNvSpPr/>
            <p:nvPr/>
          </p:nvSpPr>
          <p:spPr>
            <a:xfrm>
              <a:off x="1467082" y="3222839"/>
              <a:ext cx="23851" cy="28523"/>
            </a:xfrm>
            <a:custGeom>
              <a:rect b="b" l="l" r="r" t="t"/>
              <a:pathLst>
                <a:path extrusionOk="0" h="873" w="73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8"/>
            <p:cNvSpPr/>
            <p:nvPr/>
          </p:nvSpPr>
          <p:spPr>
            <a:xfrm>
              <a:off x="1515732" y="3250611"/>
              <a:ext cx="21760" cy="28327"/>
            </a:xfrm>
            <a:custGeom>
              <a:rect b="b" l="l" r="r" t="t"/>
              <a:pathLst>
                <a:path extrusionOk="0" h="867" w="666">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8"/>
            <p:cNvSpPr/>
            <p:nvPr/>
          </p:nvSpPr>
          <p:spPr>
            <a:xfrm>
              <a:off x="1087363" y="3094991"/>
              <a:ext cx="487376" cy="387790"/>
            </a:xfrm>
            <a:custGeom>
              <a:rect b="b" l="l" r="r" t="t"/>
              <a:pathLst>
                <a:path extrusionOk="0" h="11869" w="14917">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8"/>
            <p:cNvSpPr/>
            <p:nvPr/>
          </p:nvSpPr>
          <p:spPr>
            <a:xfrm>
              <a:off x="1111148" y="3131781"/>
              <a:ext cx="164571" cy="102494"/>
            </a:xfrm>
            <a:custGeom>
              <a:rect b="b" l="l" r="r" t="t"/>
              <a:pathLst>
                <a:path extrusionOk="0" h="3137" w="5037">
                  <a:moveTo>
                    <a:pt x="1" y="1"/>
                  </a:moveTo>
                  <a:lnTo>
                    <a:pt x="1" y="254"/>
                  </a:lnTo>
                  <a:lnTo>
                    <a:pt x="5036" y="3136"/>
                  </a:lnTo>
                  <a:lnTo>
                    <a:pt x="5036" y="2915"/>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8"/>
            <p:cNvSpPr/>
            <p:nvPr/>
          </p:nvSpPr>
          <p:spPr>
            <a:xfrm>
              <a:off x="1111148" y="3158703"/>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8"/>
            <p:cNvSpPr/>
            <p:nvPr/>
          </p:nvSpPr>
          <p:spPr>
            <a:xfrm>
              <a:off x="1111148" y="3184579"/>
              <a:ext cx="164571" cy="102461"/>
            </a:xfrm>
            <a:custGeom>
              <a:rect b="b" l="l" r="r" t="t"/>
              <a:pathLst>
                <a:path extrusionOk="0" h="3136" w="5037">
                  <a:moveTo>
                    <a:pt x="1" y="0"/>
                  </a:moveTo>
                  <a:lnTo>
                    <a:pt x="1" y="253"/>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8"/>
            <p:cNvSpPr/>
            <p:nvPr/>
          </p:nvSpPr>
          <p:spPr>
            <a:xfrm>
              <a:off x="1418466" y="3333566"/>
              <a:ext cx="23818" cy="28490"/>
            </a:xfrm>
            <a:custGeom>
              <a:rect b="b" l="l" r="r" t="t"/>
              <a:pathLst>
                <a:path extrusionOk="0" h="872" w="729">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8"/>
            <p:cNvSpPr/>
            <p:nvPr/>
          </p:nvSpPr>
          <p:spPr>
            <a:xfrm>
              <a:off x="1467082" y="3360978"/>
              <a:ext cx="23851" cy="28490"/>
            </a:xfrm>
            <a:custGeom>
              <a:rect b="b" l="l" r="r" t="t"/>
              <a:pathLst>
                <a:path extrusionOk="0" h="872" w="73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1515732" y="3389077"/>
              <a:ext cx="21760" cy="28490"/>
            </a:xfrm>
            <a:custGeom>
              <a:rect b="b" l="l" r="r" t="t"/>
              <a:pathLst>
                <a:path extrusionOk="0" h="872" w="666">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8"/>
            <p:cNvSpPr/>
            <p:nvPr/>
          </p:nvSpPr>
          <p:spPr>
            <a:xfrm>
              <a:off x="1087363" y="3233458"/>
              <a:ext cx="487376" cy="387529"/>
            </a:xfrm>
            <a:custGeom>
              <a:rect b="b" l="l" r="r" t="t"/>
              <a:pathLst>
                <a:path extrusionOk="0" h="11861" w="14917">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8"/>
            <p:cNvSpPr/>
            <p:nvPr/>
          </p:nvSpPr>
          <p:spPr>
            <a:xfrm>
              <a:off x="1111148" y="3270443"/>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1111148" y="3296319"/>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8"/>
            <p:cNvSpPr/>
            <p:nvPr/>
          </p:nvSpPr>
          <p:spPr>
            <a:xfrm>
              <a:off x="1111148" y="3323209"/>
              <a:ext cx="164571" cy="102461"/>
            </a:xfrm>
            <a:custGeom>
              <a:rect b="b" l="l" r="r" t="t"/>
              <a:pathLst>
                <a:path extrusionOk="0" h="3136" w="5037">
                  <a:moveTo>
                    <a:pt x="1" y="1"/>
                  </a:moveTo>
                  <a:lnTo>
                    <a:pt x="1" y="222"/>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8"/>
            <p:cNvSpPr/>
            <p:nvPr/>
          </p:nvSpPr>
          <p:spPr>
            <a:xfrm>
              <a:off x="1418466" y="3471673"/>
              <a:ext cx="23818" cy="28523"/>
            </a:xfrm>
            <a:custGeom>
              <a:rect b="b" l="l" r="r" t="t"/>
              <a:pathLst>
                <a:path extrusionOk="0" h="873" w="729">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8"/>
            <p:cNvSpPr/>
            <p:nvPr/>
          </p:nvSpPr>
          <p:spPr>
            <a:xfrm>
              <a:off x="1468128" y="3499804"/>
              <a:ext cx="21760" cy="28098"/>
            </a:xfrm>
            <a:custGeom>
              <a:rect b="b" l="l" r="r" t="t"/>
              <a:pathLst>
                <a:path extrusionOk="0" h="860" w="666">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8"/>
            <p:cNvSpPr/>
            <p:nvPr/>
          </p:nvSpPr>
          <p:spPr>
            <a:xfrm>
              <a:off x="1514686" y="3527477"/>
              <a:ext cx="23818" cy="28066"/>
            </a:xfrm>
            <a:custGeom>
              <a:rect b="b" l="l" r="r" t="t"/>
              <a:pathLst>
                <a:path extrusionOk="0" h="859" w="729">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8"/>
            <p:cNvSpPr/>
            <p:nvPr/>
          </p:nvSpPr>
          <p:spPr>
            <a:xfrm>
              <a:off x="1087363" y="3371662"/>
              <a:ext cx="487376" cy="387953"/>
            </a:xfrm>
            <a:custGeom>
              <a:rect b="b" l="l" r="r" t="t"/>
              <a:pathLst>
                <a:path extrusionOk="0" h="11874" w="14917">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8"/>
            <p:cNvSpPr/>
            <p:nvPr/>
          </p:nvSpPr>
          <p:spPr>
            <a:xfrm>
              <a:off x="1111148" y="3409105"/>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8"/>
            <p:cNvSpPr/>
            <p:nvPr/>
          </p:nvSpPr>
          <p:spPr>
            <a:xfrm>
              <a:off x="1111148" y="3434949"/>
              <a:ext cx="164571" cy="102494"/>
            </a:xfrm>
            <a:custGeom>
              <a:rect b="b" l="l" r="r" t="t"/>
              <a:pathLst>
                <a:path extrusionOk="0" h="3137" w="5037">
                  <a:moveTo>
                    <a:pt x="1" y="1"/>
                  </a:moveTo>
                  <a:lnTo>
                    <a:pt x="1" y="223"/>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8"/>
            <p:cNvSpPr/>
            <p:nvPr/>
          </p:nvSpPr>
          <p:spPr>
            <a:xfrm>
              <a:off x="1111148" y="3461871"/>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8"/>
            <p:cNvSpPr/>
            <p:nvPr/>
          </p:nvSpPr>
          <p:spPr>
            <a:xfrm>
              <a:off x="1418466" y="3610335"/>
              <a:ext cx="23818" cy="28000"/>
            </a:xfrm>
            <a:custGeom>
              <a:rect b="b" l="l" r="r" t="t"/>
              <a:pathLst>
                <a:path extrusionOk="0" h="857" w="729">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1467082" y="3637747"/>
              <a:ext cx="23851" cy="28523"/>
            </a:xfrm>
            <a:custGeom>
              <a:rect b="b" l="l" r="r" t="t"/>
              <a:pathLst>
                <a:path extrusionOk="0" h="873" w="73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8"/>
            <p:cNvSpPr/>
            <p:nvPr/>
          </p:nvSpPr>
          <p:spPr>
            <a:xfrm>
              <a:off x="1514686" y="3665682"/>
              <a:ext cx="23818" cy="28523"/>
            </a:xfrm>
            <a:custGeom>
              <a:rect b="b" l="l" r="r" t="t"/>
              <a:pathLst>
                <a:path extrusionOk="0" h="873" w="729">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8"/>
            <p:cNvSpPr/>
            <p:nvPr/>
          </p:nvSpPr>
          <p:spPr>
            <a:xfrm>
              <a:off x="1087363" y="3510324"/>
              <a:ext cx="487376" cy="387757"/>
            </a:xfrm>
            <a:custGeom>
              <a:rect b="b" l="l" r="r" t="t"/>
              <a:pathLst>
                <a:path extrusionOk="0" h="11868" w="14917">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8"/>
            <p:cNvSpPr/>
            <p:nvPr/>
          </p:nvSpPr>
          <p:spPr>
            <a:xfrm>
              <a:off x="1111148" y="3546721"/>
              <a:ext cx="164571" cy="102461"/>
            </a:xfrm>
            <a:custGeom>
              <a:rect b="b" l="l" r="r" t="t"/>
              <a:pathLst>
                <a:path extrusionOk="0" h="3136" w="5037">
                  <a:moveTo>
                    <a:pt x="1" y="0"/>
                  </a:moveTo>
                  <a:lnTo>
                    <a:pt x="1" y="254"/>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8"/>
            <p:cNvSpPr/>
            <p:nvPr/>
          </p:nvSpPr>
          <p:spPr>
            <a:xfrm>
              <a:off x="1111148" y="3573611"/>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8"/>
            <p:cNvSpPr/>
            <p:nvPr/>
          </p:nvSpPr>
          <p:spPr>
            <a:xfrm>
              <a:off x="1111148" y="3599488"/>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8"/>
            <p:cNvSpPr/>
            <p:nvPr/>
          </p:nvSpPr>
          <p:spPr>
            <a:xfrm>
              <a:off x="1419511" y="3748703"/>
              <a:ext cx="21760" cy="28098"/>
            </a:xfrm>
            <a:custGeom>
              <a:rect b="b" l="l" r="r" t="t"/>
              <a:pathLst>
                <a:path extrusionOk="0" h="860" w="666">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8"/>
            <p:cNvSpPr/>
            <p:nvPr/>
          </p:nvSpPr>
          <p:spPr>
            <a:xfrm>
              <a:off x="1467082" y="3776409"/>
              <a:ext cx="23851" cy="28523"/>
            </a:xfrm>
            <a:custGeom>
              <a:rect b="b" l="l" r="r" t="t"/>
              <a:pathLst>
                <a:path extrusionOk="0" h="873" w="73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1515732" y="3804181"/>
              <a:ext cx="21760" cy="28327"/>
            </a:xfrm>
            <a:custGeom>
              <a:rect b="b" l="l" r="r" t="t"/>
              <a:pathLst>
                <a:path extrusionOk="0" h="867" w="666">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8"/>
            <p:cNvSpPr/>
            <p:nvPr/>
          </p:nvSpPr>
          <p:spPr>
            <a:xfrm>
              <a:off x="1087363" y="3648562"/>
              <a:ext cx="487376" cy="387790"/>
            </a:xfrm>
            <a:custGeom>
              <a:rect b="b" l="l" r="r" t="t"/>
              <a:pathLst>
                <a:path extrusionOk="0" h="11869" w="14917">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8"/>
            <p:cNvSpPr/>
            <p:nvPr/>
          </p:nvSpPr>
          <p:spPr>
            <a:xfrm>
              <a:off x="1111148" y="3685351"/>
              <a:ext cx="164571" cy="102494"/>
            </a:xfrm>
            <a:custGeom>
              <a:rect b="b" l="l" r="r" t="t"/>
              <a:pathLst>
                <a:path extrusionOk="0" h="3137"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8"/>
            <p:cNvSpPr/>
            <p:nvPr/>
          </p:nvSpPr>
          <p:spPr>
            <a:xfrm>
              <a:off x="1111148" y="3712273"/>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8"/>
            <p:cNvSpPr/>
            <p:nvPr/>
          </p:nvSpPr>
          <p:spPr>
            <a:xfrm>
              <a:off x="1111148" y="3738117"/>
              <a:ext cx="164571" cy="102494"/>
            </a:xfrm>
            <a:custGeom>
              <a:rect b="b" l="l" r="r" t="t"/>
              <a:pathLst>
                <a:path extrusionOk="0" h="3137" w="5037">
                  <a:moveTo>
                    <a:pt x="1" y="1"/>
                  </a:moveTo>
                  <a:lnTo>
                    <a:pt x="1" y="223"/>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1418466" y="3887136"/>
              <a:ext cx="23818" cy="27968"/>
            </a:xfrm>
            <a:custGeom>
              <a:rect b="b" l="l" r="r" t="t"/>
              <a:pathLst>
                <a:path extrusionOk="0" h="856" w="729">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8"/>
            <p:cNvSpPr/>
            <p:nvPr/>
          </p:nvSpPr>
          <p:spPr>
            <a:xfrm>
              <a:off x="1467082" y="3914548"/>
              <a:ext cx="23851" cy="28490"/>
            </a:xfrm>
            <a:custGeom>
              <a:rect b="b" l="l" r="r" t="t"/>
              <a:pathLst>
                <a:path extrusionOk="0" h="872" w="73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8"/>
            <p:cNvSpPr/>
            <p:nvPr/>
          </p:nvSpPr>
          <p:spPr>
            <a:xfrm>
              <a:off x="1515732" y="3942647"/>
              <a:ext cx="21760" cy="28490"/>
            </a:xfrm>
            <a:custGeom>
              <a:rect b="b" l="l" r="r" t="t"/>
              <a:pathLst>
                <a:path extrusionOk="0" h="872" w="666">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8"/>
            <p:cNvSpPr/>
            <p:nvPr/>
          </p:nvSpPr>
          <p:spPr>
            <a:xfrm>
              <a:off x="1087363" y="3787028"/>
              <a:ext cx="487376" cy="387953"/>
            </a:xfrm>
            <a:custGeom>
              <a:rect b="b" l="l" r="r" t="t"/>
              <a:pathLst>
                <a:path extrusionOk="0" h="11874" w="14917">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1111148" y="3824013"/>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1111148" y="3849890"/>
              <a:ext cx="164571" cy="102461"/>
            </a:xfrm>
            <a:custGeom>
              <a:rect b="b" l="l" r="r" t="t"/>
              <a:pathLst>
                <a:path extrusionOk="0" h="3136" w="5037">
                  <a:moveTo>
                    <a:pt x="1" y="0"/>
                  </a:moveTo>
                  <a:lnTo>
                    <a:pt x="1" y="254"/>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8"/>
            <p:cNvSpPr/>
            <p:nvPr/>
          </p:nvSpPr>
          <p:spPr>
            <a:xfrm>
              <a:off x="1111148" y="3876779"/>
              <a:ext cx="164571" cy="102461"/>
            </a:xfrm>
            <a:custGeom>
              <a:rect b="b" l="l" r="r" t="t"/>
              <a:pathLst>
                <a:path extrusionOk="0" h="3136" w="5037">
                  <a:moveTo>
                    <a:pt x="1" y="1"/>
                  </a:moveTo>
                  <a:lnTo>
                    <a:pt x="1" y="222"/>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8"/>
            <p:cNvSpPr/>
            <p:nvPr/>
          </p:nvSpPr>
          <p:spPr>
            <a:xfrm>
              <a:off x="1418466" y="4025243"/>
              <a:ext cx="23818" cy="28523"/>
            </a:xfrm>
            <a:custGeom>
              <a:rect b="b" l="l" r="r" t="t"/>
              <a:pathLst>
                <a:path extrusionOk="0" h="873" w="729">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8"/>
            <p:cNvSpPr/>
            <p:nvPr/>
          </p:nvSpPr>
          <p:spPr>
            <a:xfrm>
              <a:off x="1468128" y="4053341"/>
              <a:ext cx="21760" cy="28131"/>
            </a:xfrm>
            <a:custGeom>
              <a:rect b="b" l="l" r="r" t="t"/>
              <a:pathLst>
                <a:path extrusionOk="0" h="861" w="666">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8"/>
            <p:cNvSpPr/>
            <p:nvPr/>
          </p:nvSpPr>
          <p:spPr>
            <a:xfrm>
              <a:off x="1514686" y="4081047"/>
              <a:ext cx="23818" cy="28066"/>
            </a:xfrm>
            <a:custGeom>
              <a:rect b="b" l="l" r="r" t="t"/>
              <a:pathLst>
                <a:path extrusionOk="0" h="859" w="729">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8"/>
            <p:cNvSpPr/>
            <p:nvPr/>
          </p:nvSpPr>
          <p:spPr>
            <a:xfrm>
              <a:off x="1642991" y="2262071"/>
              <a:ext cx="472902" cy="2076207"/>
            </a:xfrm>
            <a:custGeom>
              <a:rect b="b" l="l" r="r" t="t"/>
              <a:pathLst>
                <a:path extrusionOk="0" h="63546" w="14474">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8"/>
            <p:cNvSpPr/>
            <p:nvPr/>
          </p:nvSpPr>
          <p:spPr>
            <a:xfrm>
              <a:off x="1658511" y="2288798"/>
              <a:ext cx="441863" cy="360574"/>
            </a:xfrm>
            <a:custGeom>
              <a:rect b="b" l="l" r="r" t="t"/>
              <a:pathLst>
                <a:path extrusionOk="0" h="11036" w="13524">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1658511" y="2426970"/>
              <a:ext cx="441863" cy="361064"/>
            </a:xfrm>
            <a:custGeom>
              <a:rect b="b" l="l" r="r" t="t"/>
              <a:pathLst>
                <a:path extrusionOk="0" h="11051" w="13524">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1658511" y="2565240"/>
              <a:ext cx="441863" cy="361260"/>
            </a:xfrm>
            <a:custGeom>
              <a:rect b="b" l="l" r="r" t="t"/>
              <a:pathLst>
                <a:path extrusionOk="0" h="11057" w="13524">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1658511" y="2703706"/>
              <a:ext cx="441863" cy="361064"/>
            </a:xfrm>
            <a:custGeom>
              <a:rect b="b" l="l" r="r" t="t"/>
              <a:pathLst>
                <a:path extrusionOk="0" h="11051" w="13524">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1658511" y="2842335"/>
              <a:ext cx="441863" cy="360606"/>
            </a:xfrm>
            <a:custGeom>
              <a:rect b="b" l="l" r="r" t="t"/>
              <a:pathLst>
                <a:path extrusionOk="0" h="11037" w="13524">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1658511" y="2980540"/>
              <a:ext cx="441863" cy="361064"/>
            </a:xfrm>
            <a:custGeom>
              <a:rect b="b" l="l" r="r" t="t"/>
              <a:pathLst>
                <a:path extrusionOk="0" h="11051" w="13524">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1658511" y="3118777"/>
              <a:ext cx="441863" cy="361293"/>
            </a:xfrm>
            <a:custGeom>
              <a:rect b="b" l="l" r="r" t="t"/>
              <a:pathLst>
                <a:path extrusionOk="0" h="11058" w="13524">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1658511" y="3257276"/>
              <a:ext cx="441863" cy="361031"/>
            </a:xfrm>
            <a:custGeom>
              <a:rect b="b" l="l" r="r" t="t"/>
              <a:pathLst>
                <a:path extrusionOk="0" h="11050" w="13524">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1658511" y="3395905"/>
              <a:ext cx="441863" cy="360606"/>
            </a:xfrm>
            <a:custGeom>
              <a:rect b="b" l="l" r="r" t="t"/>
              <a:pathLst>
                <a:path extrusionOk="0" h="11037" w="13524">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8"/>
            <p:cNvSpPr/>
            <p:nvPr/>
          </p:nvSpPr>
          <p:spPr>
            <a:xfrm>
              <a:off x="1658511" y="3534110"/>
              <a:ext cx="441863" cy="361064"/>
            </a:xfrm>
            <a:custGeom>
              <a:rect b="b" l="l" r="r" t="t"/>
              <a:pathLst>
                <a:path extrusionOk="0" h="11051" w="13524">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1658511" y="3672347"/>
              <a:ext cx="441863" cy="361293"/>
            </a:xfrm>
            <a:custGeom>
              <a:rect b="b" l="l" r="r" t="t"/>
              <a:pathLst>
                <a:path extrusionOk="0" h="11058" w="13524">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1658511" y="3810846"/>
              <a:ext cx="441863" cy="361031"/>
            </a:xfrm>
            <a:custGeom>
              <a:rect b="b" l="l" r="r" t="t"/>
              <a:pathLst>
                <a:path extrusionOk="0" h="11050" w="13524">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1047012" y="1828083"/>
              <a:ext cx="1090608" cy="633258"/>
            </a:xfrm>
            <a:custGeom>
              <a:rect b="b" l="l" r="r" t="t"/>
              <a:pathLst>
                <a:path extrusionOk="0" h="19382" w="33380">
                  <a:moveTo>
                    <a:pt x="16151" y="0"/>
                  </a:moveTo>
                  <a:lnTo>
                    <a:pt x="0" y="9342"/>
                  </a:lnTo>
                  <a:lnTo>
                    <a:pt x="17386" y="19382"/>
                  </a:lnTo>
                  <a:lnTo>
                    <a:pt x="33379" y="10134"/>
                  </a:lnTo>
                  <a:lnTo>
                    <a:pt x="16151"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1220830" y="1949134"/>
              <a:ext cx="533934" cy="429447"/>
            </a:xfrm>
            <a:custGeom>
              <a:rect b="b" l="l" r="r" t="t"/>
              <a:pathLst>
                <a:path extrusionOk="0" h="13144" w="16342">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8"/>
            <p:cNvSpPr/>
            <p:nvPr/>
          </p:nvSpPr>
          <p:spPr>
            <a:xfrm>
              <a:off x="1220830" y="2099166"/>
              <a:ext cx="74526" cy="64169"/>
            </a:xfrm>
            <a:custGeom>
              <a:rect b="b" l="l" r="r" t="t"/>
              <a:pathLst>
                <a:path extrusionOk="0" h="1964" w="2281">
                  <a:moveTo>
                    <a:pt x="1" y="0"/>
                  </a:moveTo>
                  <a:lnTo>
                    <a:pt x="1" y="1299"/>
                  </a:lnTo>
                  <a:lnTo>
                    <a:pt x="2091" y="1964"/>
                  </a:lnTo>
                  <a:lnTo>
                    <a:pt x="2281" y="855"/>
                  </a:lnTo>
                  <a:lnTo>
                    <a:pt x="1711" y="6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1629530" y="2063978"/>
              <a:ext cx="335285" cy="314604"/>
            </a:xfrm>
            <a:custGeom>
              <a:rect b="b" l="l" r="r" t="t"/>
              <a:pathLst>
                <a:path extrusionOk="0" h="9629" w="10262">
                  <a:moveTo>
                    <a:pt x="3833" y="1"/>
                  </a:moveTo>
                  <a:lnTo>
                    <a:pt x="1" y="8330"/>
                  </a:lnTo>
                  <a:lnTo>
                    <a:pt x="1" y="9628"/>
                  </a:lnTo>
                  <a:lnTo>
                    <a:pt x="10262" y="3738"/>
                  </a:lnTo>
                  <a:lnTo>
                    <a:pt x="8678" y="2819"/>
                  </a:lnTo>
                  <a:lnTo>
                    <a:pt x="3833"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1803380" y="2140562"/>
              <a:ext cx="161435" cy="111773"/>
            </a:xfrm>
            <a:custGeom>
              <a:rect b="b" l="l" r="r" t="t"/>
              <a:pathLst>
                <a:path extrusionOk="0" h="3421" w="4941">
                  <a:moveTo>
                    <a:pt x="1172" y="0"/>
                  </a:moveTo>
                  <a:lnTo>
                    <a:pt x="0" y="3420"/>
                  </a:lnTo>
                  <a:lnTo>
                    <a:pt x="4941" y="1394"/>
                  </a:lnTo>
                  <a:lnTo>
                    <a:pt x="4941" y="95"/>
                  </a:lnTo>
                  <a:lnTo>
                    <a:pt x="1172"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1220830" y="1905680"/>
              <a:ext cx="743985" cy="430460"/>
            </a:xfrm>
            <a:custGeom>
              <a:rect b="b" l="l" r="r" t="t"/>
              <a:pathLst>
                <a:path extrusionOk="0" h="13175" w="22771">
                  <a:moveTo>
                    <a:pt x="10230" y="0"/>
                  </a:moveTo>
                  <a:lnTo>
                    <a:pt x="1" y="5922"/>
                  </a:lnTo>
                  <a:lnTo>
                    <a:pt x="12510" y="13175"/>
                  </a:lnTo>
                  <a:lnTo>
                    <a:pt x="22771" y="7284"/>
                  </a:lnTo>
                  <a:lnTo>
                    <a:pt x="10230"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1410167" y="2014316"/>
              <a:ext cx="182149" cy="56948"/>
            </a:xfrm>
            <a:custGeom>
              <a:rect b="b" l="l" r="r" t="t"/>
              <a:pathLst>
                <a:path extrusionOk="0" h="1743" w="5575">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1413271" y="2025457"/>
              <a:ext cx="176987" cy="91581"/>
            </a:xfrm>
            <a:custGeom>
              <a:rect b="b" l="l" r="r" t="t"/>
              <a:pathLst>
                <a:path extrusionOk="0" h="2803" w="5417">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1348089" y="2074335"/>
              <a:ext cx="141799" cy="81779"/>
            </a:xfrm>
            <a:custGeom>
              <a:rect b="b" l="l" r="r" t="t"/>
              <a:pathLst>
                <a:path extrusionOk="0" h="2503" w="4340">
                  <a:moveTo>
                    <a:pt x="349" y="0"/>
                  </a:moveTo>
                  <a:lnTo>
                    <a:pt x="1" y="222"/>
                  </a:lnTo>
                  <a:lnTo>
                    <a:pt x="3991" y="2502"/>
                  </a:lnTo>
                  <a:lnTo>
                    <a:pt x="4340"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1325349" y="2087796"/>
              <a:ext cx="141766" cy="81747"/>
            </a:xfrm>
            <a:custGeom>
              <a:rect b="b" l="l" r="r" t="t"/>
              <a:pathLst>
                <a:path extrusionOk="0" h="2502" w="4339">
                  <a:moveTo>
                    <a:pt x="348" y="0"/>
                  </a:moveTo>
                  <a:lnTo>
                    <a:pt x="0" y="190"/>
                  </a:lnTo>
                  <a:lnTo>
                    <a:pt x="3990" y="2502"/>
                  </a:lnTo>
                  <a:lnTo>
                    <a:pt x="4339" y="2280"/>
                  </a:lnTo>
                  <a:lnTo>
                    <a:pt x="348"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1302576" y="2100212"/>
              <a:ext cx="141799" cy="82792"/>
            </a:xfrm>
            <a:custGeom>
              <a:rect b="b" l="l" r="r" t="t"/>
              <a:pathLst>
                <a:path extrusionOk="0" h="2534" w="4340">
                  <a:moveTo>
                    <a:pt x="349" y="0"/>
                  </a:moveTo>
                  <a:lnTo>
                    <a:pt x="0" y="222"/>
                  </a:lnTo>
                  <a:lnTo>
                    <a:pt x="3959" y="2534"/>
                  </a:lnTo>
                  <a:lnTo>
                    <a:pt x="4339"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1556082" y="1949134"/>
              <a:ext cx="142811" cy="81779"/>
            </a:xfrm>
            <a:custGeom>
              <a:rect b="b" l="l" r="r" t="t"/>
              <a:pathLst>
                <a:path extrusionOk="0" h="2503" w="4371">
                  <a:moveTo>
                    <a:pt x="380" y="0"/>
                  </a:moveTo>
                  <a:lnTo>
                    <a:pt x="0" y="190"/>
                  </a:lnTo>
                  <a:lnTo>
                    <a:pt x="3991" y="2502"/>
                  </a:lnTo>
                  <a:lnTo>
                    <a:pt x="4371" y="2281"/>
                  </a:lnTo>
                  <a:lnTo>
                    <a:pt x="380"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1533310" y="1961550"/>
              <a:ext cx="142811" cy="82792"/>
            </a:xfrm>
            <a:custGeom>
              <a:rect b="b" l="l" r="r" t="t"/>
              <a:pathLst>
                <a:path extrusionOk="0" h="2534" w="4371">
                  <a:moveTo>
                    <a:pt x="381" y="0"/>
                  </a:moveTo>
                  <a:lnTo>
                    <a:pt x="1" y="222"/>
                  </a:lnTo>
                  <a:lnTo>
                    <a:pt x="3991" y="2534"/>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1510537" y="1975011"/>
              <a:ext cx="142844" cy="81747"/>
            </a:xfrm>
            <a:custGeom>
              <a:rect b="b" l="l" r="r" t="t"/>
              <a:pathLst>
                <a:path extrusionOk="0" h="2502" w="4372">
                  <a:moveTo>
                    <a:pt x="381" y="0"/>
                  </a:moveTo>
                  <a:lnTo>
                    <a:pt x="1" y="222"/>
                  </a:lnTo>
                  <a:lnTo>
                    <a:pt x="3991" y="2502"/>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1598491" y="2122691"/>
              <a:ext cx="182149" cy="57210"/>
            </a:xfrm>
            <a:custGeom>
              <a:rect b="b" l="l" r="r" t="t"/>
              <a:pathLst>
                <a:path extrusionOk="0" h="1751" w="5575">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1601595" y="2133309"/>
              <a:ext cx="176987" cy="92136"/>
            </a:xfrm>
            <a:custGeom>
              <a:rect b="b" l="l" r="r" t="t"/>
              <a:pathLst>
                <a:path extrusionOk="0" h="2820" w="5417">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1535368" y="2182971"/>
              <a:ext cx="142844" cy="81779"/>
            </a:xfrm>
            <a:custGeom>
              <a:rect b="b" l="l" r="r" t="t"/>
              <a:pathLst>
                <a:path extrusionOk="0" h="2503" w="4372">
                  <a:moveTo>
                    <a:pt x="381" y="1"/>
                  </a:moveTo>
                  <a:lnTo>
                    <a:pt x="1" y="191"/>
                  </a:lnTo>
                  <a:lnTo>
                    <a:pt x="3991" y="2502"/>
                  </a:lnTo>
                  <a:lnTo>
                    <a:pt x="4371" y="2281"/>
                  </a:lnTo>
                  <a:lnTo>
                    <a:pt x="381"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1512628" y="2195387"/>
              <a:ext cx="142811" cy="82825"/>
            </a:xfrm>
            <a:custGeom>
              <a:rect b="b" l="l" r="r" t="t"/>
              <a:pathLst>
                <a:path extrusionOk="0" h="2535" w="4371">
                  <a:moveTo>
                    <a:pt x="380" y="1"/>
                  </a:moveTo>
                  <a:lnTo>
                    <a:pt x="0" y="222"/>
                  </a:lnTo>
                  <a:lnTo>
                    <a:pt x="3991" y="2534"/>
                  </a:lnTo>
                  <a:lnTo>
                    <a:pt x="4371" y="2312"/>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1489855" y="2208848"/>
              <a:ext cx="142811" cy="82792"/>
            </a:xfrm>
            <a:custGeom>
              <a:rect b="b" l="l" r="r" t="t"/>
              <a:pathLst>
                <a:path extrusionOk="0" h="2534" w="4371">
                  <a:moveTo>
                    <a:pt x="381" y="0"/>
                  </a:moveTo>
                  <a:lnTo>
                    <a:pt x="1" y="222"/>
                  </a:lnTo>
                  <a:lnTo>
                    <a:pt x="3991" y="2534"/>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1744407" y="2056725"/>
              <a:ext cx="142811" cy="82825"/>
            </a:xfrm>
            <a:custGeom>
              <a:rect b="b" l="l" r="r" t="t"/>
              <a:pathLst>
                <a:path extrusionOk="0" h="2535" w="4371">
                  <a:moveTo>
                    <a:pt x="380" y="1"/>
                  </a:moveTo>
                  <a:lnTo>
                    <a:pt x="0" y="223"/>
                  </a:lnTo>
                  <a:lnTo>
                    <a:pt x="3990" y="2535"/>
                  </a:lnTo>
                  <a:lnTo>
                    <a:pt x="4370" y="2313"/>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1721634" y="2070186"/>
              <a:ext cx="141799" cy="82825"/>
            </a:xfrm>
            <a:custGeom>
              <a:rect b="b" l="l" r="r" t="t"/>
              <a:pathLst>
                <a:path extrusionOk="0" h="2535" w="4340">
                  <a:moveTo>
                    <a:pt x="380" y="1"/>
                  </a:moveTo>
                  <a:lnTo>
                    <a:pt x="0" y="222"/>
                  </a:lnTo>
                  <a:lnTo>
                    <a:pt x="3991" y="2534"/>
                  </a:lnTo>
                  <a:lnTo>
                    <a:pt x="4339" y="2313"/>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1698861" y="2083647"/>
              <a:ext cx="141799" cy="81779"/>
            </a:xfrm>
            <a:custGeom>
              <a:rect b="b" l="l" r="r" t="t"/>
              <a:pathLst>
                <a:path extrusionOk="0" h="2503" w="4340">
                  <a:moveTo>
                    <a:pt x="381" y="0"/>
                  </a:moveTo>
                  <a:lnTo>
                    <a:pt x="1" y="222"/>
                  </a:lnTo>
                  <a:lnTo>
                    <a:pt x="3991" y="2502"/>
                  </a:lnTo>
                  <a:lnTo>
                    <a:pt x="4339"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p79"/>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Machine Learning</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3320" name="Google Shape;3320;p79"/>
          <p:cNvGrpSpPr/>
          <p:nvPr/>
        </p:nvGrpSpPr>
        <p:grpSpPr>
          <a:xfrm flipH="1">
            <a:off x="884849" y="1365073"/>
            <a:ext cx="309623" cy="410589"/>
            <a:chOff x="-5344025" y="479300"/>
            <a:chExt cx="920675" cy="1220900"/>
          </a:xfrm>
        </p:grpSpPr>
        <p:sp>
          <p:nvSpPr>
            <p:cNvPr id="3321" name="Google Shape;3321;p79"/>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9"/>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9"/>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4" name="Google Shape;3324;p79"/>
          <p:cNvSpPr txBox="1"/>
          <p:nvPr/>
        </p:nvSpPr>
        <p:spPr>
          <a:xfrm>
            <a:off x="1283100" y="1241700"/>
            <a:ext cx="72303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Linear Regression</a:t>
            </a:r>
            <a:endParaRPr sz="2500">
              <a:solidFill>
                <a:schemeClr val="accent6"/>
              </a:solidFill>
              <a:latin typeface="Fira Sans Medium"/>
              <a:ea typeface="Fira Sans Medium"/>
              <a:cs typeface="Fira Sans Medium"/>
              <a:sym typeface="Fira Sans Medium"/>
            </a:endParaRPr>
          </a:p>
          <a:p>
            <a:pPr indent="0" lvl="0" marL="0" rtl="0" algn="l">
              <a:spcBef>
                <a:spcPts val="0"/>
              </a:spcBef>
              <a:spcAft>
                <a:spcPts val="0"/>
              </a:spcAft>
              <a:buNone/>
            </a:pPr>
            <a:r>
              <a:t/>
            </a:r>
            <a:endParaRPr sz="2500">
              <a:solidFill>
                <a:schemeClr val="accent6"/>
              </a:solidFill>
              <a:latin typeface="Fira Sans Medium"/>
              <a:ea typeface="Fira Sans Medium"/>
              <a:cs typeface="Fira Sans Medium"/>
              <a:sym typeface="Fira Sans Medium"/>
            </a:endParaRPr>
          </a:p>
          <a:p>
            <a:pPr indent="-317500" lvl="0" marL="457200" rtl="0" algn="l">
              <a:spcBef>
                <a:spcPts val="0"/>
              </a:spcBef>
              <a:spcAft>
                <a:spcPts val="0"/>
              </a:spcAft>
              <a:buClr>
                <a:srgbClr val="954512"/>
              </a:buClr>
              <a:buSzPts val="1400"/>
              <a:buFont typeface="Fira Sans Medium"/>
              <a:buChar char="●"/>
            </a:pPr>
            <a:r>
              <a:rPr lang="en">
                <a:solidFill>
                  <a:srgbClr val="954512"/>
                </a:solidFill>
                <a:latin typeface="Fira Sans Medium"/>
                <a:ea typeface="Fira Sans Medium"/>
                <a:cs typeface="Fira Sans Medium"/>
                <a:sym typeface="Fira Sans Medium"/>
              </a:rPr>
              <a:t>To predict market performance with most commonly used </a:t>
            </a:r>
            <a:r>
              <a:rPr b="1" i="1" lang="en" sz="1800" u="sng">
                <a:solidFill>
                  <a:srgbClr val="954512"/>
                </a:solidFill>
                <a:latin typeface="Fira Sans"/>
                <a:ea typeface="Fira Sans"/>
                <a:cs typeface="Fira Sans"/>
                <a:sym typeface="Fira Sans"/>
              </a:rPr>
              <a:t>words</a:t>
            </a:r>
            <a:r>
              <a:rPr lang="en">
                <a:solidFill>
                  <a:srgbClr val="954512"/>
                </a:solidFill>
                <a:latin typeface="Fira Sans Medium"/>
                <a:ea typeface="Fira Sans Medium"/>
                <a:cs typeface="Fira Sans Medium"/>
                <a:sym typeface="Fira Sans Medium"/>
              </a:rPr>
              <a:t> by Donald Trump, </a:t>
            </a:r>
            <a:r>
              <a:rPr lang="en">
                <a:solidFill>
                  <a:schemeClr val="accent5"/>
                </a:solidFill>
                <a:latin typeface="Fira Sans Medium"/>
                <a:ea typeface="Fira Sans Medium"/>
                <a:cs typeface="Fira Sans Medium"/>
                <a:sym typeface="Fira Sans Medium"/>
              </a:rPr>
              <a:t>excluding stop words.</a:t>
            </a:r>
            <a:endParaRPr>
              <a:solidFill>
                <a:srgbClr val="954512"/>
              </a:solidFill>
              <a:latin typeface="Fira Sans Medium"/>
              <a:ea typeface="Fira Sans Medium"/>
              <a:cs typeface="Fira Sans Medium"/>
              <a:sym typeface="Fira Sans Medium"/>
            </a:endParaRPr>
          </a:p>
          <a:p>
            <a:pPr indent="0" lvl="0" marL="457200" rtl="0" algn="l">
              <a:spcBef>
                <a:spcPts val="0"/>
              </a:spcBef>
              <a:spcAft>
                <a:spcPts val="0"/>
              </a:spcAft>
              <a:buNone/>
            </a:pPr>
            <a:r>
              <a:t/>
            </a:r>
            <a:endParaRPr>
              <a:solidFill>
                <a:srgbClr val="954512"/>
              </a:solidFill>
              <a:latin typeface="Fira Sans Medium"/>
              <a:ea typeface="Fira Sans Medium"/>
              <a:cs typeface="Fira Sans Medium"/>
              <a:sym typeface="Fira Sans Medium"/>
            </a:endParaRPr>
          </a:p>
          <a:p>
            <a:pPr indent="-317500" lvl="0" marL="457200" rtl="0" algn="l">
              <a:spcBef>
                <a:spcPts val="0"/>
              </a:spcBef>
              <a:spcAft>
                <a:spcPts val="0"/>
              </a:spcAft>
              <a:buClr>
                <a:srgbClr val="954512"/>
              </a:buClr>
              <a:buSzPts val="1400"/>
              <a:buFont typeface="Fira Sans Medium"/>
              <a:buChar char="●"/>
            </a:pPr>
            <a:r>
              <a:rPr lang="en">
                <a:solidFill>
                  <a:srgbClr val="954512"/>
                </a:solidFill>
                <a:latin typeface="Fira Sans Medium"/>
                <a:ea typeface="Fira Sans Medium"/>
                <a:cs typeface="Fira Sans Medium"/>
                <a:sym typeface="Fira Sans Medium"/>
              </a:rPr>
              <a:t>To predict market performance with the </a:t>
            </a:r>
            <a:r>
              <a:rPr b="1" i="1" lang="en" sz="1800" u="sng">
                <a:solidFill>
                  <a:srgbClr val="954512"/>
                </a:solidFill>
                <a:latin typeface="Fira Sans"/>
                <a:ea typeface="Fira Sans"/>
                <a:cs typeface="Fira Sans"/>
                <a:sym typeface="Fira Sans"/>
              </a:rPr>
              <a:t>topics</a:t>
            </a:r>
            <a:r>
              <a:rPr lang="en">
                <a:solidFill>
                  <a:srgbClr val="954512"/>
                </a:solidFill>
                <a:latin typeface="Fira Sans Medium"/>
                <a:ea typeface="Fira Sans Medium"/>
                <a:cs typeface="Fira Sans Medium"/>
                <a:sym typeface="Fira Sans Medium"/>
              </a:rPr>
              <a:t> related to by the tweet of Donald Trump</a:t>
            </a:r>
            <a:endParaRPr>
              <a:solidFill>
                <a:srgbClr val="954512"/>
              </a:solidFill>
              <a:latin typeface="Fira Sans Medium"/>
              <a:ea typeface="Fira Sans Medium"/>
              <a:cs typeface="Fira Sans Medium"/>
              <a:sym typeface="Fira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8" name="Shape 3328"/>
        <p:cNvGrpSpPr/>
        <p:nvPr/>
      </p:nvGrpSpPr>
      <p:grpSpPr>
        <a:xfrm>
          <a:off x="0" y="0"/>
          <a:ext cx="0" cy="0"/>
          <a:chOff x="0" y="0"/>
          <a:chExt cx="0" cy="0"/>
        </a:xfrm>
      </p:grpSpPr>
      <p:sp>
        <p:nvSpPr>
          <p:cNvPr id="3329" name="Google Shape;3329;p80"/>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Machine Learning</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sp>
        <p:nvSpPr>
          <p:cNvPr id="3330" name="Google Shape;3330;p80"/>
          <p:cNvSpPr/>
          <p:nvPr/>
        </p:nvSpPr>
        <p:spPr>
          <a:xfrm>
            <a:off x="1485340" y="2959151"/>
            <a:ext cx="837341" cy="313180"/>
          </a:xfrm>
          <a:custGeom>
            <a:rect b="b" l="l" r="r" t="t"/>
            <a:pathLst>
              <a:path extrusionOk="0" h="19350" w="52572">
                <a:moveTo>
                  <a:pt x="52191" y="0"/>
                </a:moveTo>
                <a:lnTo>
                  <a:pt x="52191" y="6366"/>
                </a:lnTo>
                <a:cubicBezTo>
                  <a:pt x="52191" y="6967"/>
                  <a:pt x="51685" y="7442"/>
                  <a:pt x="51115" y="7442"/>
                </a:cubicBezTo>
                <a:lnTo>
                  <a:pt x="1458" y="7442"/>
                </a:lnTo>
                <a:cubicBezTo>
                  <a:pt x="634" y="7442"/>
                  <a:pt x="1" y="8076"/>
                  <a:pt x="1" y="8868"/>
                </a:cubicBezTo>
                <a:lnTo>
                  <a:pt x="1" y="19350"/>
                </a:lnTo>
                <a:lnTo>
                  <a:pt x="381" y="19350"/>
                </a:lnTo>
                <a:lnTo>
                  <a:pt x="381" y="8868"/>
                </a:lnTo>
                <a:cubicBezTo>
                  <a:pt x="381" y="8298"/>
                  <a:pt x="856" y="7823"/>
                  <a:pt x="1458" y="7823"/>
                </a:cubicBezTo>
                <a:lnTo>
                  <a:pt x="51115" y="7823"/>
                </a:lnTo>
                <a:cubicBezTo>
                  <a:pt x="51906" y="7823"/>
                  <a:pt x="52571" y="7157"/>
                  <a:pt x="52571" y="6366"/>
                </a:cubicBezTo>
                <a:lnTo>
                  <a:pt x="5257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2602183" y="2959151"/>
            <a:ext cx="861041" cy="313180"/>
          </a:xfrm>
          <a:custGeom>
            <a:rect b="b" l="l" r="r" t="t"/>
            <a:pathLst>
              <a:path extrusionOk="0" h="19350" w="54060">
                <a:moveTo>
                  <a:pt x="0" y="0"/>
                </a:moveTo>
                <a:lnTo>
                  <a:pt x="0" y="6366"/>
                </a:lnTo>
                <a:cubicBezTo>
                  <a:pt x="0" y="7157"/>
                  <a:pt x="665" y="7823"/>
                  <a:pt x="1457" y="7823"/>
                </a:cubicBezTo>
                <a:lnTo>
                  <a:pt x="52602" y="7823"/>
                </a:lnTo>
                <a:cubicBezTo>
                  <a:pt x="53204" y="7823"/>
                  <a:pt x="53679" y="8298"/>
                  <a:pt x="53679" y="8868"/>
                </a:cubicBezTo>
                <a:lnTo>
                  <a:pt x="53679" y="19350"/>
                </a:lnTo>
                <a:lnTo>
                  <a:pt x="54059" y="19350"/>
                </a:lnTo>
                <a:lnTo>
                  <a:pt x="54059" y="8868"/>
                </a:lnTo>
                <a:cubicBezTo>
                  <a:pt x="54059" y="8076"/>
                  <a:pt x="53426" y="7442"/>
                  <a:pt x="52602" y="7442"/>
                </a:cubicBezTo>
                <a:lnTo>
                  <a:pt x="1457" y="7442"/>
                </a:lnTo>
                <a:cubicBezTo>
                  <a:pt x="887" y="7442"/>
                  <a:pt x="412" y="6967"/>
                  <a:pt x="412" y="6366"/>
                </a:cubicBezTo>
                <a:lnTo>
                  <a:pt x="412"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1464155" y="3247721"/>
            <a:ext cx="48436" cy="48717"/>
          </a:xfrm>
          <a:custGeom>
            <a:rect b="b" l="l" r="r" t="t"/>
            <a:pathLst>
              <a:path extrusionOk="0" h="3010" w="3041">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0"/>
          <p:cNvSpPr/>
          <p:nvPr/>
        </p:nvSpPr>
        <p:spPr>
          <a:xfrm>
            <a:off x="1464155" y="3247721"/>
            <a:ext cx="48436" cy="48717"/>
          </a:xfrm>
          <a:custGeom>
            <a:rect b="b" l="l" r="r" t="t"/>
            <a:pathLst>
              <a:path extrusionOk="0" h="3010" w="3041">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0"/>
          <p:cNvSpPr/>
          <p:nvPr/>
        </p:nvSpPr>
        <p:spPr>
          <a:xfrm>
            <a:off x="2149192" y="3011429"/>
            <a:ext cx="276422" cy="260902"/>
          </a:xfrm>
          <a:custGeom>
            <a:rect b="b" l="l" r="r" t="t"/>
            <a:pathLst>
              <a:path extrusionOk="0" h="16120" w="17355">
                <a:moveTo>
                  <a:pt x="16975" y="1"/>
                </a:moveTo>
                <a:lnTo>
                  <a:pt x="16975" y="7411"/>
                </a:lnTo>
                <a:cubicBezTo>
                  <a:pt x="16975" y="8013"/>
                  <a:pt x="16500" y="8488"/>
                  <a:pt x="15898" y="8488"/>
                </a:cubicBezTo>
                <a:lnTo>
                  <a:pt x="1425" y="8488"/>
                </a:lnTo>
                <a:cubicBezTo>
                  <a:pt x="634" y="8488"/>
                  <a:pt x="0" y="9121"/>
                  <a:pt x="0" y="9945"/>
                </a:cubicBezTo>
                <a:lnTo>
                  <a:pt x="0" y="16120"/>
                </a:lnTo>
                <a:lnTo>
                  <a:pt x="380" y="16120"/>
                </a:lnTo>
                <a:lnTo>
                  <a:pt x="380" y="9945"/>
                </a:lnTo>
                <a:cubicBezTo>
                  <a:pt x="380" y="9343"/>
                  <a:pt x="855" y="8868"/>
                  <a:pt x="1425" y="8868"/>
                </a:cubicBezTo>
                <a:lnTo>
                  <a:pt x="15898" y="8868"/>
                </a:lnTo>
                <a:cubicBezTo>
                  <a:pt x="16690" y="8868"/>
                  <a:pt x="17355" y="8234"/>
                  <a:pt x="17355" y="7411"/>
                </a:cubicBezTo>
                <a:lnTo>
                  <a:pt x="17355"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2128007" y="3247721"/>
            <a:ext cx="47926" cy="48717"/>
          </a:xfrm>
          <a:custGeom>
            <a:rect b="b" l="l" r="r" t="t"/>
            <a:pathLst>
              <a:path extrusionOk="0" h="3010" w="3009">
                <a:moveTo>
                  <a:pt x="1520" y="1"/>
                </a:moveTo>
                <a:cubicBezTo>
                  <a:pt x="665" y="1"/>
                  <a:pt x="0" y="666"/>
                  <a:pt x="0" y="1521"/>
                </a:cubicBezTo>
                <a:cubicBezTo>
                  <a:pt x="0" y="2344"/>
                  <a:pt x="665" y="3009"/>
                  <a:pt x="1520" y="3009"/>
                </a:cubicBezTo>
                <a:cubicBezTo>
                  <a:pt x="2344" y="3009"/>
                  <a:pt x="3009" y="2344"/>
                  <a:pt x="3009" y="1521"/>
                </a:cubicBezTo>
                <a:cubicBezTo>
                  <a:pt x="3009" y="666"/>
                  <a:pt x="2344" y="1"/>
                  <a:pt x="152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0"/>
          <p:cNvSpPr/>
          <p:nvPr/>
        </p:nvSpPr>
        <p:spPr>
          <a:xfrm>
            <a:off x="3436518" y="3247721"/>
            <a:ext cx="47942" cy="48717"/>
          </a:xfrm>
          <a:custGeom>
            <a:rect b="b" l="l" r="r" t="t"/>
            <a:pathLst>
              <a:path extrusionOk="0" h="3010" w="3010">
                <a:moveTo>
                  <a:pt x="1489" y="1"/>
                </a:moveTo>
                <a:cubicBezTo>
                  <a:pt x="666" y="1"/>
                  <a:pt x="1" y="666"/>
                  <a:pt x="1" y="1521"/>
                </a:cubicBezTo>
                <a:cubicBezTo>
                  <a:pt x="1" y="2344"/>
                  <a:pt x="666" y="3009"/>
                  <a:pt x="1489" y="3009"/>
                </a:cubicBezTo>
                <a:cubicBezTo>
                  <a:pt x="2313" y="3009"/>
                  <a:pt x="3009" y="2344"/>
                  <a:pt x="3009" y="1521"/>
                </a:cubicBezTo>
                <a:cubicBezTo>
                  <a:pt x="3009" y="666"/>
                  <a:pt x="2313" y="1"/>
                  <a:pt x="1489" y="1"/>
                </a:cubicBezTo>
                <a:close/>
              </a:path>
            </a:pathLst>
          </a:custGeom>
          <a:solidFill>
            <a:srgbClr val="6C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0"/>
          <p:cNvSpPr/>
          <p:nvPr/>
        </p:nvSpPr>
        <p:spPr>
          <a:xfrm>
            <a:off x="3436518" y="3247721"/>
            <a:ext cx="47942" cy="48717"/>
          </a:xfrm>
          <a:custGeom>
            <a:rect b="b" l="l" r="r" t="t"/>
            <a:pathLst>
              <a:path extrusionOk="0" h="3010" w="3010">
                <a:moveTo>
                  <a:pt x="1489" y="1"/>
                </a:moveTo>
                <a:cubicBezTo>
                  <a:pt x="666" y="1"/>
                  <a:pt x="1" y="666"/>
                  <a:pt x="1" y="1521"/>
                </a:cubicBezTo>
                <a:cubicBezTo>
                  <a:pt x="1" y="2344"/>
                  <a:pt x="666" y="3009"/>
                  <a:pt x="1489" y="3009"/>
                </a:cubicBezTo>
                <a:cubicBezTo>
                  <a:pt x="2313" y="3009"/>
                  <a:pt x="3009" y="2344"/>
                  <a:pt x="3009" y="1521"/>
                </a:cubicBezTo>
                <a:cubicBezTo>
                  <a:pt x="3009" y="666"/>
                  <a:pt x="2313" y="1"/>
                  <a:pt x="1489"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0"/>
          <p:cNvSpPr/>
          <p:nvPr/>
        </p:nvSpPr>
        <p:spPr>
          <a:xfrm>
            <a:off x="2530043" y="3011429"/>
            <a:ext cx="276438" cy="260902"/>
          </a:xfrm>
          <a:custGeom>
            <a:rect b="b" l="l" r="r" t="t"/>
            <a:pathLst>
              <a:path extrusionOk="0" h="16120" w="17356">
                <a:moveTo>
                  <a:pt x="0" y="1"/>
                </a:moveTo>
                <a:lnTo>
                  <a:pt x="0" y="7411"/>
                </a:lnTo>
                <a:cubicBezTo>
                  <a:pt x="0" y="8234"/>
                  <a:pt x="666" y="8868"/>
                  <a:pt x="1457" y="8868"/>
                </a:cubicBezTo>
                <a:lnTo>
                  <a:pt x="15898" y="8868"/>
                </a:lnTo>
                <a:cubicBezTo>
                  <a:pt x="16500" y="8868"/>
                  <a:pt x="16975" y="9343"/>
                  <a:pt x="16975" y="9945"/>
                </a:cubicBezTo>
                <a:lnTo>
                  <a:pt x="16975" y="16120"/>
                </a:lnTo>
                <a:lnTo>
                  <a:pt x="17355" y="16120"/>
                </a:lnTo>
                <a:lnTo>
                  <a:pt x="17355" y="9945"/>
                </a:lnTo>
                <a:cubicBezTo>
                  <a:pt x="17355" y="9121"/>
                  <a:pt x="16722" y="8488"/>
                  <a:pt x="15898" y="8488"/>
                </a:cubicBezTo>
                <a:lnTo>
                  <a:pt x="1457" y="8488"/>
                </a:lnTo>
                <a:cubicBezTo>
                  <a:pt x="856" y="8488"/>
                  <a:pt x="380" y="8013"/>
                  <a:pt x="380" y="7411"/>
                </a:cubicBezTo>
                <a:lnTo>
                  <a:pt x="38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0"/>
          <p:cNvSpPr/>
          <p:nvPr/>
        </p:nvSpPr>
        <p:spPr>
          <a:xfrm>
            <a:off x="2779228" y="3247721"/>
            <a:ext cx="48451" cy="48717"/>
          </a:xfrm>
          <a:custGeom>
            <a:rect b="b" l="l" r="r" t="t"/>
            <a:pathLst>
              <a:path extrusionOk="0" h="3010" w="3042">
                <a:moveTo>
                  <a:pt x="1521" y="1"/>
                </a:moveTo>
                <a:cubicBezTo>
                  <a:pt x="698" y="1"/>
                  <a:pt x="1" y="666"/>
                  <a:pt x="1" y="1521"/>
                </a:cubicBezTo>
                <a:cubicBezTo>
                  <a:pt x="1" y="2344"/>
                  <a:pt x="698" y="3009"/>
                  <a:pt x="1521" y="3009"/>
                </a:cubicBezTo>
                <a:cubicBezTo>
                  <a:pt x="2344" y="3009"/>
                  <a:pt x="3041" y="2344"/>
                  <a:pt x="3041" y="1521"/>
                </a:cubicBezTo>
                <a:cubicBezTo>
                  <a:pt x="3041" y="666"/>
                  <a:pt x="2344" y="1"/>
                  <a:pt x="1521" y="1"/>
                </a:cubicBezTo>
                <a:close/>
              </a:path>
            </a:pathLst>
          </a:custGeom>
          <a:solidFill>
            <a:srgbClr val="DC8E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0"/>
          <p:cNvSpPr/>
          <p:nvPr/>
        </p:nvSpPr>
        <p:spPr>
          <a:xfrm>
            <a:off x="2779228" y="3247721"/>
            <a:ext cx="48451" cy="48717"/>
          </a:xfrm>
          <a:custGeom>
            <a:rect b="b" l="l" r="r" t="t"/>
            <a:pathLst>
              <a:path extrusionOk="0" h="3010" w="3042">
                <a:moveTo>
                  <a:pt x="1521" y="1"/>
                </a:moveTo>
                <a:cubicBezTo>
                  <a:pt x="698" y="1"/>
                  <a:pt x="1" y="666"/>
                  <a:pt x="1" y="1521"/>
                </a:cubicBezTo>
                <a:cubicBezTo>
                  <a:pt x="1" y="2344"/>
                  <a:pt x="698"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1827323" y="2139925"/>
            <a:ext cx="1329615" cy="445557"/>
          </a:xfrm>
          <a:custGeom>
            <a:rect b="b" l="l" r="r" t="t"/>
            <a:pathLst>
              <a:path extrusionOk="0" h="27529" w="49373">
                <a:moveTo>
                  <a:pt x="24671" y="0"/>
                </a:moveTo>
                <a:cubicBezTo>
                  <a:pt x="23578" y="0"/>
                  <a:pt x="22486" y="278"/>
                  <a:pt x="21504" y="832"/>
                </a:cubicBezTo>
                <a:lnTo>
                  <a:pt x="3168" y="11441"/>
                </a:lnTo>
                <a:cubicBezTo>
                  <a:pt x="1204" y="12581"/>
                  <a:pt x="1" y="14671"/>
                  <a:pt x="1" y="16920"/>
                </a:cubicBezTo>
                <a:lnTo>
                  <a:pt x="1" y="27529"/>
                </a:lnTo>
                <a:lnTo>
                  <a:pt x="381" y="27529"/>
                </a:lnTo>
                <a:lnTo>
                  <a:pt x="381" y="16920"/>
                </a:lnTo>
                <a:cubicBezTo>
                  <a:pt x="381" y="14798"/>
                  <a:pt x="1521" y="12834"/>
                  <a:pt x="3358" y="11789"/>
                </a:cubicBezTo>
                <a:lnTo>
                  <a:pt x="21694" y="1180"/>
                </a:lnTo>
                <a:cubicBezTo>
                  <a:pt x="22612" y="658"/>
                  <a:pt x="23642" y="396"/>
                  <a:pt x="24671" y="396"/>
                </a:cubicBezTo>
                <a:cubicBezTo>
                  <a:pt x="25700" y="396"/>
                  <a:pt x="26729" y="658"/>
                  <a:pt x="27648" y="1180"/>
                </a:cubicBezTo>
                <a:lnTo>
                  <a:pt x="46016" y="11789"/>
                </a:lnTo>
                <a:cubicBezTo>
                  <a:pt x="47821" y="12834"/>
                  <a:pt x="48961" y="14798"/>
                  <a:pt x="48961" y="16920"/>
                </a:cubicBezTo>
                <a:lnTo>
                  <a:pt x="48961" y="27529"/>
                </a:lnTo>
                <a:lnTo>
                  <a:pt x="49373" y="27529"/>
                </a:lnTo>
                <a:lnTo>
                  <a:pt x="49373" y="16920"/>
                </a:lnTo>
                <a:cubicBezTo>
                  <a:pt x="49373" y="14671"/>
                  <a:pt x="48138" y="12581"/>
                  <a:pt x="46206" y="11441"/>
                </a:cubicBezTo>
                <a:lnTo>
                  <a:pt x="27838" y="832"/>
                </a:lnTo>
                <a:cubicBezTo>
                  <a:pt x="26856" y="278"/>
                  <a:pt x="25763" y="0"/>
                  <a:pt x="2467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0"/>
          <p:cNvSpPr/>
          <p:nvPr/>
        </p:nvSpPr>
        <p:spPr>
          <a:xfrm>
            <a:off x="1800875" y="2585472"/>
            <a:ext cx="1381644" cy="460803"/>
          </a:xfrm>
          <a:custGeom>
            <a:rect b="b" l="l" r="r" t="t"/>
            <a:pathLst>
              <a:path extrusionOk="0" h="28471" w="51305">
                <a:moveTo>
                  <a:pt x="1" y="1"/>
                </a:moveTo>
                <a:lnTo>
                  <a:pt x="1" y="10610"/>
                </a:lnTo>
                <a:cubicBezTo>
                  <a:pt x="1" y="13175"/>
                  <a:pt x="1394" y="15613"/>
                  <a:pt x="3643" y="16912"/>
                </a:cubicBezTo>
                <a:lnTo>
                  <a:pt x="22011" y="27521"/>
                </a:lnTo>
                <a:cubicBezTo>
                  <a:pt x="23119" y="28154"/>
                  <a:pt x="24386" y="28471"/>
                  <a:pt x="25653" y="28471"/>
                </a:cubicBezTo>
                <a:cubicBezTo>
                  <a:pt x="26920" y="28471"/>
                  <a:pt x="28186" y="28154"/>
                  <a:pt x="29295" y="27521"/>
                </a:cubicBezTo>
                <a:lnTo>
                  <a:pt x="47663" y="16912"/>
                </a:lnTo>
                <a:cubicBezTo>
                  <a:pt x="49911" y="15613"/>
                  <a:pt x="51305" y="13207"/>
                  <a:pt x="51305" y="10610"/>
                </a:cubicBezTo>
                <a:lnTo>
                  <a:pt x="51305" y="1"/>
                </a:lnTo>
                <a:lnTo>
                  <a:pt x="48993" y="1"/>
                </a:lnTo>
                <a:lnTo>
                  <a:pt x="48993" y="10610"/>
                </a:lnTo>
                <a:cubicBezTo>
                  <a:pt x="48993" y="12383"/>
                  <a:pt x="48043" y="14030"/>
                  <a:pt x="46491" y="14917"/>
                </a:cubicBezTo>
                <a:lnTo>
                  <a:pt x="28155" y="25494"/>
                </a:lnTo>
                <a:cubicBezTo>
                  <a:pt x="27379" y="25937"/>
                  <a:pt x="26516" y="26159"/>
                  <a:pt x="25657" y="26159"/>
                </a:cubicBezTo>
                <a:cubicBezTo>
                  <a:pt x="24798" y="26159"/>
                  <a:pt x="23943" y="25937"/>
                  <a:pt x="23183" y="25494"/>
                </a:cubicBezTo>
                <a:lnTo>
                  <a:pt x="4815" y="14917"/>
                </a:lnTo>
                <a:cubicBezTo>
                  <a:pt x="3263" y="14030"/>
                  <a:pt x="2313" y="12383"/>
                  <a:pt x="2313" y="10610"/>
                </a:cubicBezTo>
                <a:lnTo>
                  <a:pt x="2313"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0"/>
          <p:cNvSpPr/>
          <p:nvPr/>
        </p:nvSpPr>
        <p:spPr>
          <a:xfrm>
            <a:off x="1908362" y="2195667"/>
            <a:ext cx="1167577" cy="779372"/>
          </a:xfrm>
          <a:custGeom>
            <a:rect b="b" l="l" r="r" t="t"/>
            <a:pathLst>
              <a:path extrusionOk="0" h="48154" w="43356">
                <a:moveTo>
                  <a:pt x="21662" y="0"/>
                </a:moveTo>
                <a:cubicBezTo>
                  <a:pt x="20601" y="0"/>
                  <a:pt x="19540" y="270"/>
                  <a:pt x="18590" y="808"/>
                </a:cubicBezTo>
                <a:lnTo>
                  <a:pt x="3040" y="9802"/>
                </a:lnTo>
                <a:cubicBezTo>
                  <a:pt x="1140" y="10879"/>
                  <a:pt x="0" y="12906"/>
                  <a:pt x="0" y="15091"/>
                </a:cubicBezTo>
                <a:lnTo>
                  <a:pt x="0" y="33047"/>
                </a:lnTo>
                <a:cubicBezTo>
                  <a:pt x="0" y="35232"/>
                  <a:pt x="1140" y="37259"/>
                  <a:pt x="3040" y="38367"/>
                </a:cubicBezTo>
                <a:lnTo>
                  <a:pt x="18590" y="47330"/>
                </a:lnTo>
                <a:cubicBezTo>
                  <a:pt x="19065" y="47615"/>
                  <a:pt x="19572" y="47805"/>
                  <a:pt x="20078" y="47963"/>
                </a:cubicBezTo>
                <a:cubicBezTo>
                  <a:pt x="20205" y="47995"/>
                  <a:pt x="20332" y="48026"/>
                  <a:pt x="20490" y="48058"/>
                </a:cubicBezTo>
                <a:cubicBezTo>
                  <a:pt x="20743" y="48090"/>
                  <a:pt x="20997" y="48121"/>
                  <a:pt x="21250" y="48153"/>
                </a:cubicBezTo>
                <a:lnTo>
                  <a:pt x="22074" y="48153"/>
                </a:lnTo>
                <a:cubicBezTo>
                  <a:pt x="22327" y="48121"/>
                  <a:pt x="22580" y="48090"/>
                  <a:pt x="22834" y="48058"/>
                </a:cubicBezTo>
                <a:cubicBezTo>
                  <a:pt x="22992" y="48026"/>
                  <a:pt x="23119" y="47995"/>
                  <a:pt x="23245" y="47963"/>
                </a:cubicBezTo>
                <a:cubicBezTo>
                  <a:pt x="23752" y="47805"/>
                  <a:pt x="24259" y="47615"/>
                  <a:pt x="24734" y="47330"/>
                </a:cubicBezTo>
                <a:lnTo>
                  <a:pt x="40283" y="38367"/>
                </a:lnTo>
                <a:cubicBezTo>
                  <a:pt x="42183" y="37259"/>
                  <a:pt x="43323" y="35232"/>
                  <a:pt x="43323" y="33047"/>
                </a:cubicBezTo>
                <a:lnTo>
                  <a:pt x="43323" y="15091"/>
                </a:lnTo>
                <a:cubicBezTo>
                  <a:pt x="43355" y="12906"/>
                  <a:pt x="42183" y="10879"/>
                  <a:pt x="40283" y="9802"/>
                </a:cubicBezTo>
                <a:lnTo>
                  <a:pt x="24734" y="808"/>
                </a:lnTo>
                <a:cubicBezTo>
                  <a:pt x="23784" y="270"/>
                  <a:pt x="22723" y="0"/>
                  <a:pt x="21662" y="0"/>
                </a:cubicBezTo>
                <a:close/>
              </a:path>
            </a:pathLst>
          </a:cu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Fira Sans Medium"/>
                <a:ea typeface="Fira Sans Medium"/>
                <a:cs typeface="Fira Sans Medium"/>
                <a:sym typeface="Fira Sans Medium"/>
              </a:rPr>
              <a:t>Text </a:t>
            </a:r>
            <a:endParaRPr sz="1100">
              <a:latin typeface="Fira Sans Medium"/>
              <a:ea typeface="Fira Sans Medium"/>
              <a:cs typeface="Fira Sans Medium"/>
              <a:sym typeface="Fira Sans Medium"/>
            </a:endParaRPr>
          </a:p>
          <a:p>
            <a:pPr indent="0" lvl="0" marL="0" rtl="0" algn="ctr">
              <a:spcBef>
                <a:spcPts val="0"/>
              </a:spcBef>
              <a:spcAft>
                <a:spcPts val="0"/>
              </a:spcAft>
              <a:buNone/>
            </a:pPr>
            <a:r>
              <a:rPr lang="en" sz="1100">
                <a:latin typeface="Fira Sans Medium"/>
                <a:ea typeface="Fira Sans Medium"/>
                <a:cs typeface="Fira Sans Medium"/>
                <a:sym typeface="Fira Sans Medium"/>
              </a:rPr>
              <a:t>Pre-Processing</a:t>
            </a:r>
            <a:endParaRPr sz="1100">
              <a:latin typeface="Fira Sans Medium"/>
              <a:ea typeface="Fira Sans Medium"/>
              <a:cs typeface="Fira Sans Medium"/>
              <a:sym typeface="Fira Sans Medium"/>
            </a:endParaRPr>
          </a:p>
        </p:txBody>
      </p:sp>
      <p:grpSp>
        <p:nvGrpSpPr>
          <p:cNvPr id="3344" name="Google Shape;3344;p80"/>
          <p:cNvGrpSpPr/>
          <p:nvPr/>
        </p:nvGrpSpPr>
        <p:grpSpPr>
          <a:xfrm>
            <a:off x="3213015" y="3340048"/>
            <a:ext cx="521587" cy="578732"/>
            <a:chOff x="6061840" y="2835441"/>
            <a:chExt cx="1070581" cy="1168920"/>
          </a:xfrm>
        </p:grpSpPr>
        <p:sp>
          <p:nvSpPr>
            <p:cNvPr id="3345" name="Google Shape;3345;p80"/>
            <p:cNvSpPr/>
            <p:nvPr/>
          </p:nvSpPr>
          <p:spPr>
            <a:xfrm>
              <a:off x="6092898" y="2835441"/>
              <a:ext cx="1008466" cy="569471"/>
            </a:xfrm>
            <a:custGeom>
              <a:rect b="b" l="l" r="r" t="t"/>
              <a:pathLst>
                <a:path extrusionOk="0" h="17419" w="30847">
                  <a:moveTo>
                    <a:pt x="15423" y="0"/>
                  </a:moveTo>
                  <a:cubicBezTo>
                    <a:pt x="14980" y="0"/>
                    <a:pt x="14537" y="95"/>
                    <a:pt x="14220" y="285"/>
                  </a:cubicBezTo>
                  <a:lnTo>
                    <a:pt x="1204" y="7791"/>
                  </a:lnTo>
                  <a:cubicBezTo>
                    <a:pt x="887" y="7981"/>
                    <a:pt x="570" y="8298"/>
                    <a:pt x="349" y="8709"/>
                  </a:cubicBezTo>
                  <a:cubicBezTo>
                    <a:pt x="127" y="9089"/>
                    <a:pt x="0" y="9533"/>
                    <a:pt x="0" y="9913"/>
                  </a:cubicBezTo>
                  <a:lnTo>
                    <a:pt x="0" y="17418"/>
                  </a:lnTo>
                  <a:lnTo>
                    <a:pt x="380" y="17418"/>
                  </a:lnTo>
                  <a:lnTo>
                    <a:pt x="380" y="9913"/>
                  </a:lnTo>
                  <a:cubicBezTo>
                    <a:pt x="380" y="9596"/>
                    <a:pt x="507" y="9248"/>
                    <a:pt x="697" y="8899"/>
                  </a:cubicBezTo>
                  <a:cubicBezTo>
                    <a:pt x="887" y="8551"/>
                    <a:pt x="1141" y="8298"/>
                    <a:pt x="1394" y="8139"/>
                  </a:cubicBezTo>
                  <a:lnTo>
                    <a:pt x="14410" y="634"/>
                  </a:lnTo>
                  <a:cubicBezTo>
                    <a:pt x="14663" y="475"/>
                    <a:pt x="15043" y="380"/>
                    <a:pt x="15423" y="380"/>
                  </a:cubicBezTo>
                  <a:cubicBezTo>
                    <a:pt x="15803" y="380"/>
                    <a:pt x="16183" y="475"/>
                    <a:pt x="16437" y="634"/>
                  </a:cubicBezTo>
                  <a:lnTo>
                    <a:pt x="29453" y="8139"/>
                  </a:lnTo>
                  <a:cubicBezTo>
                    <a:pt x="29706" y="8298"/>
                    <a:pt x="29959" y="8551"/>
                    <a:pt x="30149" y="8899"/>
                  </a:cubicBezTo>
                  <a:cubicBezTo>
                    <a:pt x="30339" y="9248"/>
                    <a:pt x="30466" y="9596"/>
                    <a:pt x="30466" y="9913"/>
                  </a:cubicBezTo>
                  <a:lnTo>
                    <a:pt x="30466" y="17418"/>
                  </a:lnTo>
                  <a:lnTo>
                    <a:pt x="30846" y="17418"/>
                  </a:lnTo>
                  <a:lnTo>
                    <a:pt x="30846" y="9913"/>
                  </a:lnTo>
                  <a:cubicBezTo>
                    <a:pt x="30846" y="9533"/>
                    <a:pt x="30719" y="9089"/>
                    <a:pt x="30498" y="8709"/>
                  </a:cubicBezTo>
                  <a:cubicBezTo>
                    <a:pt x="30276" y="8298"/>
                    <a:pt x="29959" y="7981"/>
                    <a:pt x="29643" y="7791"/>
                  </a:cubicBezTo>
                  <a:lnTo>
                    <a:pt x="16627" y="285"/>
                  </a:lnTo>
                  <a:cubicBezTo>
                    <a:pt x="16310" y="95"/>
                    <a:pt x="15867" y="0"/>
                    <a:pt x="1542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0"/>
            <p:cNvSpPr/>
            <p:nvPr/>
          </p:nvSpPr>
          <p:spPr>
            <a:xfrm>
              <a:off x="6061840" y="3404879"/>
              <a:ext cx="1070581" cy="599482"/>
            </a:xfrm>
            <a:custGeom>
              <a:rect b="b" l="l" r="r" t="t"/>
              <a:pathLst>
                <a:path extrusionOk="0" h="18337" w="32747">
                  <a:moveTo>
                    <a:pt x="0" y="0"/>
                  </a:moveTo>
                  <a:lnTo>
                    <a:pt x="0" y="7506"/>
                  </a:lnTo>
                  <a:cubicBezTo>
                    <a:pt x="0" y="8044"/>
                    <a:pt x="159" y="8646"/>
                    <a:pt x="475" y="9184"/>
                  </a:cubicBezTo>
                  <a:cubicBezTo>
                    <a:pt x="792" y="9723"/>
                    <a:pt x="1204" y="10166"/>
                    <a:pt x="1679" y="10419"/>
                  </a:cubicBezTo>
                  <a:lnTo>
                    <a:pt x="14695" y="17925"/>
                  </a:lnTo>
                  <a:cubicBezTo>
                    <a:pt x="15138" y="18210"/>
                    <a:pt x="15740" y="18336"/>
                    <a:pt x="16373" y="18336"/>
                  </a:cubicBezTo>
                  <a:cubicBezTo>
                    <a:pt x="17007" y="18336"/>
                    <a:pt x="17608" y="18210"/>
                    <a:pt x="18052" y="17925"/>
                  </a:cubicBezTo>
                  <a:lnTo>
                    <a:pt x="31068" y="10419"/>
                  </a:lnTo>
                  <a:cubicBezTo>
                    <a:pt x="31543" y="10134"/>
                    <a:pt x="31954" y="9691"/>
                    <a:pt x="32271" y="9152"/>
                  </a:cubicBezTo>
                  <a:cubicBezTo>
                    <a:pt x="32588" y="8646"/>
                    <a:pt x="32746" y="8044"/>
                    <a:pt x="32746" y="7506"/>
                  </a:cubicBezTo>
                  <a:lnTo>
                    <a:pt x="32746" y="0"/>
                  </a:lnTo>
                  <a:lnTo>
                    <a:pt x="30434" y="0"/>
                  </a:lnTo>
                  <a:lnTo>
                    <a:pt x="30434" y="7506"/>
                  </a:lnTo>
                  <a:cubicBezTo>
                    <a:pt x="30434" y="7601"/>
                    <a:pt x="30403" y="7791"/>
                    <a:pt x="30276" y="8012"/>
                  </a:cubicBezTo>
                  <a:cubicBezTo>
                    <a:pt x="30149" y="8234"/>
                    <a:pt x="29991" y="8361"/>
                    <a:pt x="29896" y="8424"/>
                  </a:cubicBezTo>
                  <a:lnTo>
                    <a:pt x="16912" y="15930"/>
                  </a:lnTo>
                  <a:cubicBezTo>
                    <a:pt x="16817" y="15961"/>
                    <a:pt x="16627" y="16025"/>
                    <a:pt x="16373" y="16025"/>
                  </a:cubicBezTo>
                  <a:cubicBezTo>
                    <a:pt x="16120" y="16025"/>
                    <a:pt x="15930" y="15961"/>
                    <a:pt x="15835" y="15930"/>
                  </a:cubicBezTo>
                  <a:lnTo>
                    <a:pt x="2851" y="8424"/>
                  </a:lnTo>
                  <a:cubicBezTo>
                    <a:pt x="2756" y="8361"/>
                    <a:pt x="2597" y="8234"/>
                    <a:pt x="2471" y="8012"/>
                  </a:cubicBezTo>
                  <a:cubicBezTo>
                    <a:pt x="2344" y="7791"/>
                    <a:pt x="2312" y="7601"/>
                    <a:pt x="2312" y="7506"/>
                  </a:cubicBezTo>
                  <a:lnTo>
                    <a:pt x="2312"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6200554" y="2962255"/>
              <a:ext cx="793120" cy="884757"/>
            </a:xfrm>
            <a:custGeom>
              <a:rect b="b" l="l" r="r" t="t"/>
              <a:pathLst>
                <a:path extrusionOk="0" h="27063" w="24260">
                  <a:moveTo>
                    <a:pt x="12130" y="1"/>
                  </a:moveTo>
                  <a:cubicBezTo>
                    <a:pt x="11616" y="1"/>
                    <a:pt x="11101" y="112"/>
                    <a:pt x="10705" y="333"/>
                  </a:cubicBezTo>
                  <a:lnTo>
                    <a:pt x="1394" y="5685"/>
                  </a:lnTo>
                  <a:cubicBezTo>
                    <a:pt x="634" y="6160"/>
                    <a:pt x="1" y="7237"/>
                    <a:pt x="1" y="8155"/>
                  </a:cubicBezTo>
                  <a:lnTo>
                    <a:pt x="1" y="18891"/>
                  </a:lnTo>
                  <a:cubicBezTo>
                    <a:pt x="1" y="19335"/>
                    <a:pt x="159" y="19841"/>
                    <a:pt x="413" y="20285"/>
                  </a:cubicBezTo>
                  <a:cubicBezTo>
                    <a:pt x="666" y="20728"/>
                    <a:pt x="1014" y="21140"/>
                    <a:pt x="1394" y="21361"/>
                  </a:cubicBezTo>
                  <a:lnTo>
                    <a:pt x="10705" y="26713"/>
                  </a:lnTo>
                  <a:cubicBezTo>
                    <a:pt x="11102" y="26943"/>
                    <a:pt x="11610" y="27063"/>
                    <a:pt x="12119" y="27063"/>
                  </a:cubicBezTo>
                  <a:cubicBezTo>
                    <a:pt x="12381" y="27063"/>
                    <a:pt x="12643" y="27031"/>
                    <a:pt x="12890" y="26967"/>
                  </a:cubicBezTo>
                  <a:cubicBezTo>
                    <a:pt x="13017" y="26935"/>
                    <a:pt x="13112" y="26903"/>
                    <a:pt x="13239" y="26872"/>
                  </a:cubicBezTo>
                  <a:cubicBezTo>
                    <a:pt x="13334" y="26808"/>
                    <a:pt x="13460" y="26777"/>
                    <a:pt x="13555" y="26713"/>
                  </a:cubicBezTo>
                  <a:lnTo>
                    <a:pt x="22866" y="21361"/>
                  </a:lnTo>
                  <a:cubicBezTo>
                    <a:pt x="23246" y="21140"/>
                    <a:pt x="23594" y="20728"/>
                    <a:pt x="23848" y="20285"/>
                  </a:cubicBezTo>
                  <a:cubicBezTo>
                    <a:pt x="24101" y="19841"/>
                    <a:pt x="24260" y="19335"/>
                    <a:pt x="24260" y="18891"/>
                  </a:cubicBezTo>
                  <a:lnTo>
                    <a:pt x="24260" y="8155"/>
                  </a:lnTo>
                  <a:cubicBezTo>
                    <a:pt x="24260" y="7237"/>
                    <a:pt x="23626" y="6160"/>
                    <a:pt x="22866" y="5685"/>
                  </a:cubicBezTo>
                  <a:lnTo>
                    <a:pt x="13555" y="333"/>
                  </a:lnTo>
                  <a:cubicBezTo>
                    <a:pt x="13159" y="112"/>
                    <a:pt x="12645" y="1"/>
                    <a:pt x="1213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0"/>
            <p:cNvSpPr/>
            <p:nvPr/>
          </p:nvSpPr>
          <p:spPr>
            <a:xfrm>
              <a:off x="6419038" y="3237134"/>
              <a:ext cx="13469" cy="365502"/>
            </a:xfrm>
            <a:custGeom>
              <a:rect b="b" l="l" r="r" t="t"/>
              <a:pathLst>
                <a:path extrusionOk="0" h="11180" w="412">
                  <a:moveTo>
                    <a:pt x="190" y="1"/>
                  </a:moveTo>
                  <a:cubicBezTo>
                    <a:pt x="64" y="1"/>
                    <a:pt x="0" y="96"/>
                    <a:pt x="0" y="222"/>
                  </a:cubicBezTo>
                  <a:lnTo>
                    <a:pt x="0" y="10990"/>
                  </a:lnTo>
                  <a:cubicBezTo>
                    <a:pt x="0" y="11085"/>
                    <a:pt x="95" y="11180"/>
                    <a:pt x="190" y="11180"/>
                  </a:cubicBezTo>
                  <a:cubicBezTo>
                    <a:pt x="317" y="11180"/>
                    <a:pt x="380" y="11117"/>
                    <a:pt x="412" y="10990"/>
                  </a:cubicBezTo>
                  <a:lnTo>
                    <a:pt x="412" y="222"/>
                  </a:lnTo>
                  <a:cubicBezTo>
                    <a:pt x="412" y="96"/>
                    <a:pt x="317" y="1"/>
                    <a:pt x="1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0"/>
            <p:cNvSpPr/>
            <p:nvPr/>
          </p:nvSpPr>
          <p:spPr>
            <a:xfrm>
              <a:off x="6375557" y="3237134"/>
              <a:ext cx="110795" cy="365502"/>
            </a:xfrm>
            <a:custGeom>
              <a:rect b="b" l="l" r="r" t="t"/>
              <a:pathLst>
                <a:path extrusionOk="0" h="11180" w="3389">
                  <a:moveTo>
                    <a:pt x="950" y="1"/>
                  </a:moveTo>
                  <a:cubicBezTo>
                    <a:pt x="443" y="1"/>
                    <a:pt x="0" y="444"/>
                    <a:pt x="0" y="951"/>
                  </a:cubicBezTo>
                  <a:lnTo>
                    <a:pt x="0" y="10230"/>
                  </a:lnTo>
                  <a:cubicBezTo>
                    <a:pt x="0" y="10768"/>
                    <a:pt x="443" y="11180"/>
                    <a:pt x="950" y="11180"/>
                  </a:cubicBezTo>
                  <a:lnTo>
                    <a:pt x="3167" y="11180"/>
                  </a:lnTo>
                  <a:cubicBezTo>
                    <a:pt x="3294" y="11180"/>
                    <a:pt x="3389" y="11117"/>
                    <a:pt x="3389" y="10990"/>
                  </a:cubicBezTo>
                  <a:cubicBezTo>
                    <a:pt x="3389" y="10895"/>
                    <a:pt x="3294" y="10800"/>
                    <a:pt x="3167" y="10800"/>
                  </a:cubicBezTo>
                  <a:lnTo>
                    <a:pt x="950" y="10800"/>
                  </a:lnTo>
                  <a:cubicBezTo>
                    <a:pt x="665" y="10800"/>
                    <a:pt x="412" y="10547"/>
                    <a:pt x="412" y="10262"/>
                  </a:cubicBezTo>
                  <a:lnTo>
                    <a:pt x="412" y="951"/>
                  </a:lnTo>
                  <a:cubicBezTo>
                    <a:pt x="412" y="666"/>
                    <a:pt x="665" y="413"/>
                    <a:pt x="950" y="413"/>
                  </a:cubicBezTo>
                  <a:lnTo>
                    <a:pt x="3167" y="413"/>
                  </a:lnTo>
                  <a:cubicBezTo>
                    <a:pt x="3294" y="413"/>
                    <a:pt x="3389" y="317"/>
                    <a:pt x="3389" y="222"/>
                  </a:cubicBezTo>
                  <a:cubicBezTo>
                    <a:pt x="3389" y="96"/>
                    <a:pt x="3294" y="1"/>
                    <a:pt x="3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6450096" y="3237134"/>
              <a:ext cx="170851" cy="365502"/>
            </a:xfrm>
            <a:custGeom>
              <a:rect b="b" l="l" r="r" t="t"/>
              <a:pathLst>
                <a:path extrusionOk="0" h="11180" w="5226">
                  <a:moveTo>
                    <a:pt x="222" y="1"/>
                  </a:moveTo>
                  <a:cubicBezTo>
                    <a:pt x="95" y="1"/>
                    <a:pt x="0" y="96"/>
                    <a:pt x="0" y="191"/>
                  </a:cubicBezTo>
                  <a:cubicBezTo>
                    <a:pt x="0" y="317"/>
                    <a:pt x="95" y="413"/>
                    <a:pt x="222" y="413"/>
                  </a:cubicBezTo>
                  <a:lnTo>
                    <a:pt x="4276" y="413"/>
                  </a:lnTo>
                  <a:cubicBezTo>
                    <a:pt x="4592" y="413"/>
                    <a:pt x="4814" y="666"/>
                    <a:pt x="4814" y="951"/>
                  </a:cubicBezTo>
                  <a:lnTo>
                    <a:pt x="4814" y="10230"/>
                  </a:lnTo>
                  <a:cubicBezTo>
                    <a:pt x="4814" y="10547"/>
                    <a:pt x="4592" y="10768"/>
                    <a:pt x="4276" y="10768"/>
                  </a:cubicBezTo>
                  <a:lnTo>
                    <a:pt x="222" y="10768"/>
                  </a:lnTo>
                  <a:cubicBezTo>
                    <a:pt x="95" y="10768"/>
                    <a:pt x="0" y="10863"/>
                    <a:pt x="0" y="10990"/>
                  </a:cubicBezTo>
                  <a:cubicBezTo>
                    <a:pt x="0" y="11085"/>
                    <a:pt x="95" y="11180"/>
                    <a:pt x="222" y="11180"/>
                  </a:cubicBezTo>
                  <a:lnTo>
                    <a:pt x="4276" y="11180"/>
                  </a:lnTo>
                  <a:cubicBezTo>
                    <a:pt x="4814" y="11180"/>
                    <a:pt x="5226" y="10768"/>
                    <a:pt x="5226" y="10230"/>
                  </a:cubicBezTo>
                  <a:lnTo>
                    <a:pt x="5226" y="951"/>
                  </a:lnTo>
                  <a:cubicBezTo>
                    <a:pt x="5226" y="413"/>
                    <a:pt x="4814"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0"/>
            <p:cNvSpPr/>
            <p:nvPr/>
          </p:nvSpPr>
          <p:spPr>
            <a:xfrm>
              <a:off x="6460427" y="3265086"/>
              <a:ext cx="13502" cy="310644"/>
            </a:xfrm>
            <a:custGeom>
              <a:rect b="b" l="l" r="r" t="t"/>
              <a:pathLst>
                <a:path extrusionOk="0" h="9502" w="413">
                  <a:moveTo>
                    <a:pt x="191" y="1"/>
                  </a:moveTo>
                  <a:cubicBezTo>
                    <a:pt x="96" y="1"/>
                    <a:pt x="1" y="96"/>
                    <a:pt x="1" y="191"/>
                  </a:cubicBezTo>
                  <a:lnTo>
                    <a:pt x="1" y="9280"/>
                  </a:lnTo>
                  <a:cubicBezTo>
                    <a:pt x="1" y="9407"/>
                    <a:pt x="96" y="9502"/>
                    <a:pt x="191" y="9502"/>
                  </a:cubicBezTo>
                  <a:cubicBezTo>
                    <a:pt x="318" y="9502"/>
                    <a:pt x="413" y="9407"/>
                    <a:pt x="413" y="9280"/>
                  </a:cubicBezTo>
                  <a:lnTo>
                    <a:pt x="413" y="191"/>
                  </a:lnTo>
                  <a:cubicBezTo>
                    <a:pt x="413" y="96"/>
                    <a:pt x="318" y="1"/>
                    <a:pt x="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0"/>
            <p:cNvSpPr/>
            <p:nvPr/>
          </p:nvSpPr>
          <p:spPr>
            <a:xfrm>
              <a:off x="6607445" y="3295130"/>
              <a:ext cx="211259" cy="88041"/>
            </a:xfrm>
            <a:custGeom>
              <a:rect b="b" l="l" r="r" t="t"/>
              <a:pathLst>
                <a:path extrusionOk="0" h="2693" w="6462">
                  <a:moveTo>
                    <a:pt x="2883" y="412"/>
                  </a:moveTo>
                  <a:cubicBezTo>
                    <a:pt x="4846" y="412"/>
                    <a:pt x="6050" y="950"/>
                    <a:pt x="6050" y="1330"/>
                  </a:cubicBezTo>
                  <a:cubicBezTo>
                    <a:pt x="6050" y="1742"/>
                    <a:pt x="4846" y="2280"/>
                    <a:pt x="2883" y="2280"/>
                  </a:cubicBezTo>
                  <a:cubicBezTo>
                    <a:pt x="1933" y="2280"/>
                    <a:pt x="1046" y="2154"/>
                    <a:pt x="413" y="1900"/>
                  </a:cubicBezTo>
                  <a:lnTo>
                    <a:pt x="413" y="792"/>
                  </a:lnTo>
                  <a:cubicBezTo>
                    <a:pt x="1046" y="539"/>
                    <a:pt x="1933" y="412"/>
                    <a:pt x="2883" y="412"/>
                  </a:cubicBezTo>
                  <a:close/>
                  <a:moveTo>
                    <a:pt x="2883" y="0"/>
                  </a:moveTo>
                  <a:cubicBezTo>
                    <a:pt x="1806" y="0"/>
                    <a:pt x="793" y="159"/>
                    <a:pt x="128" y="444"/>
                  </a:cubicBezTo>
                  <a:cubicBezTo>
                    <a:pt x="64" y="475"/>
                    <a:pt x="1" y="570"/>
                    <a:pt x="1" y="634"/>
                  </a:cubicBezTo>
                  <a:lnTo>
                    <a:pt x="1" y="2027"/>
                  </a:lnTo>
                  <a:cubicBezTo>
                    <a:pt x="1" y="2122"/>
                    <a:pt x="64" y="2185"/>
                    <a:pt x="128" y="2217"/>
                  </a:cubicBezTo>
                  <a:cubicBezTo>
                    <a:pt x="793" y="2502"/>
                    <a:pt x="1806" y="2692"/>
                    <a:pt x="2883" y="2692"/>
                  </a:cubicBezTo>
                  <a:cubicBezTo>
                    <a:pt x="4625" y="2692"/>
                    <a:pt x="6461" y="2217"/>
                    <a:pt x="6461" y="1330"/>
                  </a:cubicBezTo>
                  <a:cubicBezTo>
                    <a:pt x="6461" y="475"/>
                    <a:pt x="4625" y="0"/>
                    <a:pt x="2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6607445" y="3393469"/>
              <a:ext cx="211259" cy="50771"/>
            </a:xfrm>
            <a:custGeom>
              <a:rect b="b" l="l" r="r" t="t"/>
              <a:pathLst>
                <a:path extrusionOk="0" h="1553" w="6462">
                  <a:moveTo>
                    <a:pt x="6240" y="1"/>
                  </a:moveTo>
                  <a:cubicBezTo>
                    <a:pt x="6145" y="1"/>
                    <a:pt x="6050" y="96"/>
                    <a:pt x="6050" y="191"/>
                  </a:cubicBezTo>
                  <a:cubicBezTo>
                    <a:pt x="6050" y="413"/>
                    <a:pt x="5638" y="729"/>
                    <a:pt x="4751" y="951"/>
                  </a:cubicBezTo>
                  <a:cubicBezTo>
                    <a:pt x="4213" y="1078"/>
                    <a:pt x="3548" y="1141"/>
                    <a:pt x="2883" y="1141"/>
                  </a:cubicBezTo>
                  <a:cubicBezTo>
                    <a:pt x="2186" y="1141"/>
                    <a:pt x="1553" y="1078"/>
                    <a:pt x="983" y="951"/>
                  </a:cubicBezTo>
                  <a:cubicBezTo>
                    <a:pt x="729" y="888"/>
                    <a:pt x="476" y="793"/>
                    <a:pt x="286" y="729"/>
                  </a:cubicBezTo>
                  <a:cubicBezTo>
                    <a:pt x="259" y="712"/>
                    <a:pt x="230" y="704"/>
                    <a:pt x="202" y="704"/>
                  </a:cubicBezTo>
                  <a:cubicBezTo>
                    <a:pt x="128" y="704"/>
                    <a:pt x="55" y="756"/>
                    <a:pt x="33" y="824"/>
                  </a:cubicBezTo>
                  <a:cubicBezTo>
                    <a:pt x="1" y="919"/>
                    <a:pt x="33" y="1046"/>
                    <a:pt x="128" y="1078"/>
                  </a:cubicBezTo>
                  <a:cubicBezTo>
                    <a:pt x="349" y="1173"/>
                    <a:pt x="603" y="1268"/>
                    <a:pt x="919" y="1331"/>
                  </a:cubicBezTo>
                  <a:cubicBezTo>
                    <a:pt x="1489" y="1489"/>
                    <a:pt x="2154" y="1553"/>
                    <a:pt x="2883" y="1553"/>
                  </a:cubicBezTo>
                  <a:cubicBezTo>
                    <a:pt x="3611" y="1553"/>
                    <a:pt x="4276" y="1489"/>
                    <a:pt x="4878" y="1331"/>
                  </a:cubicBezTo>
                  <a:cubicBezTo>
                    <a:pt x="5891" y="1109"/>
                    <a:pt x="6461" y="698"/>
                    <a:pt x="6461" y="191"/>
                  </a:cubicBezTo>
                  <a:cubicBezTo>
                    <a:pt x="6461" y="96"/>
                    <a:pt x="6366" y="1"/>
                    <a:pt x="62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0"/>
            <p:cNvSpPr/>
            <p:nvPr/>
          </p:nvSpPr>
          <p:spPr>
            <a:xfrm>
              <a:off x="6606432" y="3454571"/>
              <a:ext cx="212272" cy="50771"/>
            </a:xfrm>
            <a:custGeom>
              <a:rect b="b" l="l" r="r" t="t"/>
              <a:pathLst>
                <a:path extrusionOk="0" h="1553" w="6493">
                  <a:moveTo>
                    <a:pt x="6271" y="0"/>
                  </a:moveTo>
                  <a:cubicBezTo>
                    <a:pt x="6176" y="0"/>
                    <a:pt x="6081" y="95"/>
                    <a:pt x="6081" y="222"/>
                  </a:cubicBezTo>
                  <a:cubicBezTo>
                    <a:pt x="6081" y="444"/>
                    <a:pt x="5669" y="729"/>
                    <a:pt x="4782" y="950"/>
                  </a:cubicBezTo>
                  <a:cubicBezTo>
                    <a:pt x="4244" y="1077"/>
                    <a:pt x="3579" y="1140"/>
                    <a:pt x="2914" y="1140"/>
                  </a:cubicBezTo>
                  <a:cubicBezTo>
                    <a:pt x="2217" y="1140"/>
                    <a:pt x="1584" y="1077"/>
                    <a:pt x="1014" y="950"/>
                  </a:cubicBezTo>
                  <a:cubicBezTo>
                    <a:pt x="760" y="887"/>
                    <a:pt x="539" y="824"/>
                    <a:pt x="317" y="729"/>
                  </a:cubicBezTo>
                  <a:cubicBezTo>
                    <a:pt x="290" y="711"/>
                    <a:pt x="261" y="703"/>
                    <a:pt x="233" y="703"/>
                  </a:cubicBezTo>
                  <a:cubicBezTo>
                    <a:pt x="159" y="703"/>
                    <a:pt x="86" y="755"/>
                    <a:pt x="64" y="824"/>
                  </a:cubicBezTo>
                  <a:cubicBezTo>
                    <a:pt x="0" y="919"/>
                    <a:pt x="64" y="1045"/>
                    <a:pt x="159" y="1109"/>
                  </a:cubicBezTo>
                  <a:cubicBezTo>
                    <a:pt x="380" y="1204"/>
                    <a:pt x="634" y="1267"/>
                    <a:pt x="950" y="1362"/>
                  </a:cubicBezTo>
                  <a:cubicBezTo>
                    <a:pt x="1520" y="1489"/>
                    <a:pt x="2185" y="1552"/>
                    <a:pt x="2914" y="1552"/>
                  </a:cubicBezTo>
                  <a:cubicBezTo>
                    <a:pt x="3642" y="1552"/>
                    <a:pt x="4307" y="1489"/>
                    <a:pt x="4909" y="1362"/>
                  </a:cubicBezTo>
                  <a:cubicBezTo>
                    <a:pt x="5922" y="1109"/>
                    <a:pt x="6492" y="697"/>
                    <a:pt x="6492" y="222"/>
                  </a:cubicBezTo>
                  <a:cubicBezTo>
                    <a:pt x="6492" y="95"/>
                    <a:pt x="6397" y="0"/>
                    <a:pt x="6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0"/>
            <p:cNvSpPr/>
            <p:nvPr/>
          </p:nvSpPr>
          <p:spPr>
            <a:xfrm>
              <a:off x="6607445" y="3516687"/>
              <a:ext cx="211259" cy="50771"/>
            </a:xfrm>
            <a:custGeom>
              <a:rect b="b" l="l" r="r" t="t"/>
              <a:pathLst>
                <a:path extrusionOk="0" h="1553" w="6462">
                  <a:moveTo>
                    <a:pt x="6240" y="0"/>
                  </a:moveTo>
                  <a:cubicBezTo>
                    <a:pt x="6145" y="0"/>
                    <a:pt x="6050" y="95"/>
                    <a:pt x="6050" y="190"/>
                  </a:cubicBezTo>
                  <a:cubicBezTo>
                    <a:pt x="6050" y="570"/>
                    <a:pt x="4846" y="1140"/>
                    <a:pt x="2883" y="1140"/>
                  </a:cubicBezTo>
                  <a:cubicBezTo>
                    <a:pt x="1869" y="1140"/>
                    <a:pt x="919" y="982"/>
                    <a:pt x="318" y="697"/>
                  </a:cubicBezTo>
                  <a:cubicBezTo>
                    <a:pt x="286" y="689"/>
                    <a:pt x="256" y="685"/>
                    <a:pt x="229" y="685"/>
                  </a:cubicBezTo>
                  <a:cubicBezTo>
                    <a:pt x="145" y="685"/>
                    <a:pt x="80" y="721"/>
                    <a:pt x="33" y="792"/>
                  </a:cubicBezTo>
                  <a:cubicBezTo>
                    <a:pt x="1" y="919"/>
                    <a:pt x="33" y="1014"/>
                    <a:pt x="128" y="1077"/>
                  </a:cubicBezTo>
                  <a:cubicBezTo>
                    <a:pt x="793" y="1362"/>
                    <a:pt x="1806" y="1552"/>
                    <a:pt x="2883" y="1552"/>
                  </a:cubicBezTo>
                  <a:cubicBezTo>
                    <a:pt x="4625" y="1552"/>
                    <a:pt x="6461" y="1077"/>
                    <a:pt x="6461" y="190"/>
                  </a:cubicBezTo>
                  <a:cubicBezTo>
                    <a:pt x="6461" y="64"/>
                    <a:pt x="6366" y="0"/>
                    <a:pt x="62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6805202" y="3332399"/>
              <a:ext cx="13502" cy="196743"/>
            </a:xfrm>
            <a:custGeom>
              <a:rect b="b" l="l" r="r" t="t"/>
              <a:pathLst>
                <a:path extrusionOk="0" h="6018" w="413">
                  <a:moveTo>
                    <a:pt x="191" y="0"/>
                  </a:moveTo>
                  <a:cubicBezTo>
                    <a:pt x="96" y="0"/>
                    <a:pt x="1" y="95"/>
                    <a:pt x="1" y="190"/>
                  </a:cubicBezTo>
                  <a:lnTo>
                    <a:pt x="1" y="5827"/>
                  </a:lnTo>
                  <a:cubicBezTo>
                    <a:pt x="1" y="5954"/>
                    <a:pt x="96" y="6017"/>
                    <a:pt x="191" y="6017"/>
                  </a:cubicBezTo>
                  <a:cubicBezTo>
                    <a:pt x="317" y="6017"/>
                    <a:pt x="412" y="5954"/>
                    <a:pt x="412" y="5827"/>
                  </a:cubicBezTo>
                  <a:lnTo>
                    <a:pt x="412" y="190"/>
                  </a:lnTo>
                  <a:cubicBezTo>
                    <a:pt x="412" y="95"/>
                    <a:pt x="317"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80"/>
          <p:cNvGrpSpPr/>
          <p:nvPr/>
        </p:nvGrpSpPr>
        <p:grpSpPr>
          <a:xfrm>
            <a:off x="2549151" y="3324671"/>
            <a:ext cx="522081" cy="578732"/>
            <a:chOff x="4710724" y="2804383"/>
            <a:chExt cx="1071595" cy="1168920"/>
          </a:xfrm>
        </p:grpSpPr>
        <p:sp>
          <p:nvSpPr>
            <p:cNvPr id="3358" name="Google Shape;3358;p80"/>
            <p:cNvSpPr/>
            <p:nvPr/>
          </p:nvSpPr>
          <p:spPr>
            <a:xfrm>
              <a:off x="4742796" y="3404879"/>
              <a:ext cx="1008466" cy="568424"/>
            </a:xfrm>
            <a:custGeom>
              <a:rect b="b" l="l" r="r" t="t"/>
              <a:pathLst>
                <a:path extrusionOk="0" h="17387" w="30847">
                  <a:moveTo>
                    <a:pt x="1" y="0"/>
                  </a:moveTo>
                  <a:lnTo>
                    <a:pt x="1" y="7474"/>
                  </a:lnTo>
                  <a:cubicBezTo>
                    <a:pt x="1" y="7854"/>
                    <a:pt x="128" y="8297"/>
                    <a:pt x="349" y="8677"/>
                  </a:cubicBezTo>
                  <a:cubicBezTo>
                    <a:pt x="571" y="9089"/>
                    <a:pt x="888" y="9406"/>
                    <a:pt x="1204" y="9596"/>
                  </a:cubicBezTo>
                  <a:lnTo>
                    <a:pt x="14220" y="17101"/>
                  </a:lnTo>
                  <a:cubicBezTo>
                    <a:pt x="14537" y="17291"/>
                    <a:pt x="14949" y="17386"/>
                    <a:pt x="15424" y="17386"/>
                  </a:cubicBezTo>
                  <a:cubicBezTo>
                    <a:pt x="15867" y="17386"/>
                    <a:pt x="16311" y="17291"/>
                    <a:pt x="16627" y="17101"/>
                  </a:cubicBezTo>
                  <a:lnTo>
                    <a:pt x="29612" y="9596"/>
                  </a:lnTo>
                  <a:cubicBezTo>
                    <a:pt x="29960" y="9406"/>
                    <a:pt x="30245" y="9089"/>
                    <a:pt x="30467" y="8677"/>
                  </a:cubicBezTo>
                  <a:cubicBezTo>
                    <a:pt x="30720" y="8297"/>
                    <a:pt x="30847" y="7854"/>
                    <a:pt x="30847" y="7506"/>
                  </a:cubicBezTo>
                  <a:lnTo>
                    <a:pt x="30847" y="0"/>
                  </a:lnTo>
                  <a:lnTo>
                    <a:pt x="30435" y="0"/>
                  </a:lnTo>
                  <a:lnTo>
                    <a:pt x="30435" y="7506"/>
                  </a:lnTo>
                  <a:cubicBezTo>
                    <a:pt x="30435" y="7791"/>
                    <a:pt x="30340" y="8139"/>
                    <a:pt x="30150" y="8487"/>
                  </a:cubicBezTo>
                  <a:cubicBezTo>
                    <a:pt x="29960" y="8836"/>
                    <a:pt x="29707" y="9089"/>
                    <a:pt x="29422" y="9247"/>
                  </a:cubicBezTo>
                  <a:lnTo>
                    <a:pt x="16437" y="16753"/>
                  </a:lnTo>
                  <a:cubicBezTo>
                    <a:pt x="16152" y="16911"/>
                    <a:pt x="15804" y="17006"/>
                    <a:pt x="15424" y="17006"/>
                  </a:cubicBezTo>
                  <a:cubicBezTo>
                    <a:pt x="15012" y="17006"/>
                    <a:pt x="14664" y="16911"/>
                    <a:pt x="14410" y="16753"/>
                  </a:cubicBezTo>
                  <a:lnTo>
                    <a:pt x="1394" y="9247"/>
                  </a:lnTo>
                  <a:cubicBezTo>
                    <a:pt x="1141" y="9089"/>
                    <a:pt x="888" y="8836"/>
                    <a:pt x="666" y="8487"/>
                  </a:cubicBezTo>
                  <a:cubicBezTo>
                    <a:pt x="476" y="8171"/>
                    <a:pt x="381" y="7791"/>
                    <a:pt x="381" y="7506"/>
                  </a:cubicBezTo>
                  <a:lnTo>
                    <a:pt x="38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4710724" y="2804383"/>
              <a:ext cx="1071595" cy="600529"/>
            </a:xfrm>
            <a:custGeom>
              <a:rect b="b" l="l" r="r" t="t"/>
              <a:pathLst>
                <a:path extrusionOk="0" h="18369" w="32778">
                  <a:moveTo>
                    <a:pt x="16405" y="0"/>
                  </a:moveTo>
                  <a:cubicBezTo>
                    <a:pt x="15771" y="0"/>
                    <a:pt x="15170" y="127"/>
                    <a:pt x="14695" y="412"/>
                  </a:cubicBezTo>
                  <a:lnTo>
                    <a:pt x="1710" y="7917"/>
                  </a:lnTo>
                  <a:cubicBezTo>
                    <a:pt x="1235" y="8202"/>
                    <a:pt x="792" y="8646"/>
                    <a:pt x="507" y="9184"/>
                  </a:cubicBezTo>
                  <a:cubicBezTo>
                    <a:pt x="190" y="9723"/>
                    <a:pt x="0" y="10293"/>
                    <a:pt x="0" y="10863"/>
                  </a:cubicBezTo>
                  <a:lnTo>
                    <a:pt x="0" y="18368"/>
                  </a:lnTo>
                  <a:lnTo>
                    <a:pt x="2312" y="18368"/>
                  </a:lnTo>
                  <a:lnTo>
                    <a:pt x="2312" y="10863"/>
                  </a:lnTo>
                  <a:cubicBezTo>
                    <a:pt x="2312" y="10736"/>
                    <a:pt x="2375" y="10546"/>
                    <a:pt x="2502" y="10324"/>
                  </a:cubicBezTo>
                  <a:cubicBezTo>
                    <a:pt x="2629" y="10103"/>
                    <a:pt x="2787" y="9976"/>
                    <a:pt x="2850" y="9913"/>
                  </a:cubicBezTo>
                  <a:lnTo>
                    <a:pt x="15866" y="2407"/>
                  </a:lnTo>
                  <a:cubicBezTo>
                    <a:pt x="15961" y="2375"/>
                    <a:pt x="16151" y="2312"/>
                    <a:pt x="16405" y="2312"/>
                  </a:cubicBezTo>
                  <a:cubicBezTo>
                    <a:pt x="16658" y="2312"/>
                    <a:pt x="16848" y="2375"/>
                    <a:pt x="16943" y="2407"/>
                  </a:cubicBezTo>
                  <a:lnTo>
                    <a:pt x="29927" y="9913"/>
                  </a:lnTo>
                  <a:cubicBezTo>
                    <a:pt x="30022" y="9976"/>
                    <a:pt x="30181" y="10103"/>
                    <a:pt x="30308" y="10324"/>
                  </a:cubicBezTo>
                  <a:cubicBezTo>
                    <a:pt x="30434" y="10546"/>
                    <a:pt x="30466" y="10736"/>
                    <a:pt x="30466" y="10863"/>
                  </a:cubicBezTo>
                  <a:lnTo>
                    <a:pt x="30466" y="18368"/>
                  </a:lnTo>
                  <a:lnTo>
                    <a:pt x="32778" y="18368"/>
                  </a:lnTo>
                  <a:lnTo>
                    <a:pt x="32778" y="10863"/>
                  </a:lnTo>
                  <a:cubicBezTo>
                    <a:pt x="32778" y="10293"/>
                    <a:pt x="32619" y="9723"/>
                    <a:pt x="32303" y="9184"/>
                  </a:cubicBezTo>
                  <a:cubicBezTo>
                    <a:pt x="31986" y="8646"/>
                    <a:pt x="31543" y="8202"/>
                    <a:pt x="31099" y="7917"/>
                  </a:cubicBezTo>
                  <a:lnTo>
                    <a:pt x="18083" y="412"/>
                  </a:lnTo>
                  <a:cubicBezTo>
                    <a:pt x="17608" y="159"/>
                    <a:pt x="17006" y="0"/>
                    <a:pt x="1640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0"/>
            <p:cNvSpPr/>
            <p:nvPr/>
          </p:nvSpPr>
          <p:spPr>
            <a:xfrm>
              <a:off x="4849439" y="2962255"/>
              <a:ext cx="794166" cy="884201"/>
            </a:xfrm>
            <a:custGeom>
              <a:rect b="b" l="l" r="r" t="t"/>
              <a:pathLst>
                <a:path extrusionOk="0" h="27046" w="24292">
                  <a:moveTo>
                    <a:pt x="12162" y="1"/>
                  </a:moveTo>
                  <a:cubicBezTo>
                    <a:pt x="11647" y="1"/>
                    <a:pt x="11133" y="112"/>
                    <a:pt x="10737" y="333"/>
                  </a:cubicBezTo>
                  <a:lnTo>
                    <a:pt x="1426" y="5685"/>
                  </a:lnTo>
                  <a:cubicBezTo>
                    <a:pt x="951" y="5970"/>
                    <a:pt x="508" y="6509"/>
                    <a:pt x="254" y="7110"/>
                  </a:cubicBezTo>
                  <a:cubicBezTo>
                    <a:pt x="254" y="7142"/>
                    <a:pt x="223" y="7174"/>
                    <a:pt x="223" y="7205"/>
                  </a:cubicBezTo>
                  <a:cubicBezTo>
                    <a:pt x="96" y="7522"/>
                    <a:pt x="1" y="7839"/>
                    <a:pt x="1" y="8155"/>
                  </a:cubicBezTo>
                  <a:lnTo>
                    <a:pt x="1" y="18891"/>
                  </a:lnTo>
                  <a:cubicBezTo>
                    <a:pt x="1" y="19810"/>
                    <a:pt x="634" y="20886"/>
                    <a:pt x="1426" y="21361"/>
                  </a:cubicBezTo>
                  <a:lnTo>
                    <a:pt x="10737" y="26713"/>
                  </a:lnTo>
                  <a:cubicBezTo>
                    <a:pt x="11133" y="26935"/>
                    <a:pt x="11647" y="27046"/>
                    <a:pt x="12158" y="27046"/>
                  </a:cubicBezTo>
                  <a:cubicBezTo>
                    <a:pt x="12668" y="27046"/>
                    <a:pt x="13175" y="26935"/>
                    <a:pt x="13555" y="26713"/>
                  </a:cubicBezTo>
                  <a:lnTo>
                    <a:pt x="22866" y="21361"/>
                  </a:lnTo>
                  <a:cubicBezTo>
                    <a:pt x="23658" y="20886"/>
                    <a:pt x="24291" y="19810"/>
                    <a:pt x="24291" y="18891"/>
                  </a:cubicBezTo>
                  <a:lnTo>
                    <a:pt x="24291" y="8155"/>
                  </a:lnTo>
                  <a:cubicBezTo>
                    <a:pt x="24291" y="7237"/>
                    <a:pt x="23658" y="6160"/>
                    <a:pt x="22866" y="5685"/>
                  </a:cubicBezTo>
                  <a:lnTo>
                    <a:pt x="13587" y="333"/>
                  </a:lnTo>
                  <a:cubicBezTo>
                    <a:pt x="13191" y="112"/>
                    <a:pt x="12676" y="1"/>
                    <a:pt x="1216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0"/>
            <p:cNvSpPr/>
            <p:nvPr/>
          </p:nvSpPr>
          <p:spPr>
            <a:xfrm>
              <a:off x="5095875" y="3147066"/>
              <a:ext cx="302340" cy="483522"/>
            </a:xfrm>
            <a:custGeom>
              <a:rect b="b" l="l" r="r" t="t"/>
              <a:pathLst>
                <a:path extrusionOk="0" h="14790" w="9248">
                  <a:moveTo>
                    <a:pt x="7601" y="412"/>
                  </a:moveTo>
                  <a:cubicBezTo>
                    <a:pt x="8266" y="412"/>
                    <a:pt x="8836" y="982"/>
                    <a:pt x="8836" y="1679"/>
                  </a:cubicBezTo>
                  <a:lnTo>
                    <a:pt x="8836" y="13112"/>
                  </a:lnTo>
                  <a:cubicBezTo>
                    <a:pt x="8836" y="13808"/>
                    <a:pt x="8266" y="14378"/>
                    <a:pt x="7601" y="14378"/>
                  </a:cubicBezTo>
                  <a:lnTo>
                    <a:pt x="1647" y="14378"/>
                  </a:lnTo>
                  <a:cubicBezTo>
                    <a:pt x="950" y="14378"/>
                    <a:pt x="380" y="13808"/>
                    <a:pt x="380" y="13112"/>
                  </a:cubicBezTo>
                  <a:lnTo>
                    <a:pt x="380" y="1679"/>
                  </a:lnTo>
                  <a:cubicBezTo>
                    <a:pt x="380" y="982"/>
                    <a:pt x="950" y="412"/>
                    <a:pt x="1647" y="412"/>
                  </a:cubicBezTo>
                  <a:close/>
                  <a:moveTo>
                    <a:pt x="1647" y="1"/>
                  </a:moveTo>
                  <a:cubicBezTo>
                    <a:pt x="728" y="1"/>
                    <a:pt x="0" y="761"/>
                    <a:pt x="0" y="1679"/>
                  </a:cubicBezTo>
                  <a:lnTo>
                    <a:pt x="0" y="13112"/>
                  </a:lnTo>
                  <a:cubicBezTo>
                    <a:pt x="0" y="14030"/>
                    <a:pt x="728" y="14790"/>
                    <a:pt x="1647" y="14790"/>
                  </a:cubicBezTo>
                  <a:lnTo>
                    <a:pt x="7601" y="14790"/>
                  </a:lnTo>
                  <a:cubicBezTo>
                    <a:pt x="8519" y="14790"/>
                    <a:pt x="9247" y="14030"/>
                    <a:pt x="9247" y="13112"/>
                  </a:cubicBezTo>
                  <a:lnTo>
                    <a:pt x="9247" y="1679"/>
                  </a:lnTo>
                  <a:cubicBezTo>
                    <a:pt x="9247" y="761"/>
                    <a:pt x="8519" y="1"/>
                    <a:pt x="76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5094829" y="3204016"/>
              <a:ext cx="303386" cy="13502"/>
            </a:xfrm>
            <a:custGeom>
              <a:rect b="b" l="l" r="r" t="t"/>
              <a:pathLst>
                <a:path extrusionOk="0" h="413" w="9280">
                  <a:moveTo>
                    <a:pt x="222" y="0"/>
                  </a:moveTo>
                  <a:cubicBezTo>
                    <a:pt x="95" y="0"/>
                    <a:pt x="0" y="95"/>
                    <a:pt x="0" y="222"/>
                  </a:cubicBezTo>
                  <a:cubicBezTo>
                    <a:pt x="0" y="317"/>
                    <a:pt x="95" y="412"/>
                    <a:pt x="222" y="412"/>
                  </a:cubicBezTo>
                  <a:lnTo>
                    <a:pt x="9089" y="412"/>
                  </a:lnTo>
                  <a:cubicBezTo>
                    <a:pt x="9184" y="412"/>
                    <a:pt x="9279" y="317"/>
                    <a:pt x="9279" y="222"/>
                  </a:cubicBezTo>
                  <a:cubicBezTo>
                    <a:pt x="9279" y="95"/>
                    <a:pt x="9184" y="0"/>
                    <a:pt x="9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5094829" y="3557062"/>
              <a:ext cx="303386" cy="13502"/>
            </a:xfrm>
            <a:custGeom>
              <a:rect b="b" l="l" r="r" t="t"/>
              <a:pathLst>
                <a:path extrusionOk="0" h="413" w="9280">
                  <a:moveTo>
                    <a:pt x="222" y="0"/>
                  </a:moveTo>
                  <a:cubicBezTo>
                    <a:pt x="95" y="0"/>
                    <a:pt x="0" y="96"/>
                    <a:pt x="0" y="191"/>
                  </a:cubicBezTo>
                  <a:cubicBezTo>
                    <a:pt x="0" y="317"/>
                    <a:pt x="95" y="412"/>
                    <a:pt x="222" y="412"/>
                  </a:cubicBezTo>
                  <a:lnTo>
                    <a:pt x="9089" y="412"/>
                  </a:lnTo>
                  <a:cubicBezTo>
                    <a:pt x="9184" y="412"/>
                    <a:pt x="9279" y="317"/>
                    <a:pt x="9279" y="191"/>
                  </a:cubicBezTo>
                  <a:cubicBezTo>
                    <a:pt x="9279" y="96"/>
                    <a:pt x="9184" y="0"/>
                    <a:pt x="90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5207683" y="3585014"/>
              <a:ext cx="78724" cy="13502"/>
            </a:xfrm>
            <a:custGeom>
              <a:rect b="b" l="l" r="r" t="t"/>
              <a:pathLst>
                <a:path extrusionOk="0" h="413" w="2408">
                  <a:moveTo>
                    <a:pt x="190" y="1"/>
                  </a:moveTo>
                  <a:cubicBezTo>
                    <a:pt x="95" y="1"/>
                    <a:pt x="0" y="96"/>
                    <a:pt x="0" y="222"/>
                  </a:cubicBezTo>
                  <a:cubicBezTo>
                    <a:pt x="0" y="317"/>
                    <a:pt x="95" y="412"/>
                    <a:pt x="190" y="412"/>
                  </a:cubicBezTo>
                  <a:lnTo>
                    <a:pt x="2186" y="412"/>
                  </a:lnTo>
                  <a:cubicBezTo>
                    <a:pt x="2312" y="412"/>
                    <a:pt x="2407" y="317"/>
                    <a:pt x="2407" y="222"/>
                  </a:cubicBezTo>
                  <a:cubicBezTo>
                    <a:pt x="2407" y="96"/>
                    <a:pt x="2312" y="1"/>
                    <a:pt x="21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0"/>
            <p:cNvSpPr/>
            <p:nvPr/>
          </p:nvSpPr>
          <p:spPr>
            <a:xfrm>
              <a:off x="5156944" y="3175018"/>
              <a:ext cx="17621" cy="16608"/>
            </a:xfrm>
            <a:custGeom>
              <a:rect b="b" l="l" r="r" t="t"/>
              <a:pathLst>
                <a:path extrusionOk="0" h="508" w="539">
                  <a:moveTo>
                    <a:pt x="254" y="1"/>
                  </a:moveTo>
                  <a:cubicBezTo>
                    <a:pt x="127" y="1"/>
                    <a:pt x="1" y="96"/>
                    <a:pt x="1" y="254"/>
                  </a:cubicBezTo>
                  <a:cubicBezTo>
                    <a:pt x="1" y="381"/>
                    <a:pt x="127" y="507"/>
                    <a:pt x="254" y="507"/>
                  </a:cubicBezTo>
                  <a:cubicBezTo>
                    <a:pt x="412" y="507"/>
                    <a:pt x="539" y="381"/>
                    <a:pt x="539" y="254"/>
                  </a:cubicBezTo>
                  <a:cubicBezTo>
                    <a:pt x="539" y="96"/>
                    <a:pt x="412" y="1"/>
                    <a:pt x="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0"/>
            <p:cNvSpPr/>
            <p:nvPr/>
          </p:nvSpPr>
          <p:spPr>
            <a:xfrm>
              <a:off x="5137264" y="3279601"/>
              <a:ext cx="218517" cy="218484"/>
            </a:xfrm>
            <a:custGeom>
              <a:rect b="b" l="l" r="r" t="t"/>
              <a:pathLst>
                <a:path extrusionOk="0" h="6683" w="6684">
                  <a:moveTo>
                    <a:pt x="3358" y="412"/>
                  </a:moveTo>
                  <a:cubicBezTo>
                    <a:pt x="4973" y="412"/>
                    <a:pt x="6271" y="1710"/>
                    <a:pt x="6271" y="3325"/>
                  </a:cubicBezTo>
                  <a:cubicBezTo>
                    <a:pt x="6271" y="4941"/>
                    <a:pt x="4973" y="6271"/>
                    <a:pt x="3358" y="6271"/>
                  </a:cubicBezTo>
                  <a:cubicBezTo>
                    <a:pt x="1743" y="6271"/>
                    <a:pt x="413" y="4941"/>
                    <a:pt x="413" y="3325"/>
                  </a:cubicBezTo>
                  <a:cubicBezTo>
                    <a:pt x="413" y="1710"/>
                    <a:pt x="1743" y="412"/>
                    <a:pt x="3358" y="412"/>
                  </a:cubicBezTo>
                  <a:close/>
                  <a:moveTo>
                    <a:pt x="3358" y="0"/>
                  </a:moveTo>
                  <a:cubicBezTo>
                    <a:pt x="1521" y="0"/>
                    <a:pt x="1" y="1489"/>
                    <a:pt x="1" y="3325"/>
                  </a:cubicBezTo>
                  <a:cubicBezTo>
                    <a:pt x="1" y="5194"/>
                    <a:pt x="1521" y="6682"/>
                    <a:pt x="3358" y="6682"/>
                  </a:cubicBezTo>
                  <a:cubicBezTo>
                    <a:pt x="5195" y="6682"/>
                    <a:pt x="6683" y="5162"/>
                    <a:pt x="6683" y="3325"/>
                  </a:cubicBezTo>
                  <a:cubicBezTo>
                    <a:pt x="6683" y="1489"/>
                    <a:pt x="5195" y="0"/>
                    <a:pt x="3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5202518" y="3330340"/>
              <a:ext cx="86995" cy="101478"/>
            </a:xfrm>
            <a:custGeom>
              <a:rect b="b" l="l" r="r" t="t"/>
              <a:pathLst>
                <a:path extrusionOk="0" h="3104" w="2661">
                  <a:moveTo>
                    <a:pt x="1330" y="412"/>
                  </a:moveTo>
                  <a:cubicBezTo>
                    <a:pt x="1868" y="412"/>
                    <a:pt x="2249" y="823"/>
                    <a:pt x="2249" y="1393"/>
                  </a:cubicBezTo>
                  <a:cubicBezTo>
                    <a:pt x="2249" y="2090"/>
                    <a:pt x="1710" y="2692"/>
                    <a:pt x="1330" y="2692"/>
                  </a:cubicBezTo>
                  <a:cubicBezTo>
                    <a:pt x="855" y="2692"/>
                    <a:pt x="380" y="2027"/>
                    <a:pt x="380" y="1393"/>
                  </a:cubicBezTo>
                  <a:cubicBezTo>
                    <a:pt x="380" y="823"/>
                    <a:pt x="760" y="412"/>
                    <a:pt x="1330" y="412"/>
                  </a:cubicBezTo>
                  <a:close/>
                  <a:moveTo>
                    <a:pt x="1330" y="0"/>
                  </a:moveTo>
                  <a:cubicBezTo>
                    <a:pt x="538" y="0"/>
                    <a:pt x="0" y="602"/>
                    <a:pt x="0" y="1393"/>
                  </a:cubicBezTo>
                  <a:cubicBezTo>
                    <a:pt x="0" y="2280"/>
                    <a:pt x="633" y="3104"/>
                    <a:pt x="1330" y="3104"/>
                  </a:cubicBezTo>
                  <a:cubicBezTo>
                    <a:pt x="1995" y="3104"/>
                    <a:pt x="2660" y="2248"/>
                    <a:pt x="2660" y="1393"/>
                  </a:cubicBezTo>
                  <a:cubicBezTo>
                    <a:pt x="2660" y="602"/>
                    <a:pt x="2090" y="0"/>
                    <a:pt x="13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5174533" y="3401381"/>
              <a:ext cx="51818" cy="81175"/>
            </a:xfrm>
            <a:custGeom>
              <a:rect b="b" l="l" r="r" t="t"/>
              <a:pathLst>
                <a:path extrusionOk="0" h="2483" w="1585">
                  <a:moveTo>
                    <a:pt x="1352" y="1"/>
                  </a:moveTo>
                  <a:cubicBezTo>
                    <a:pt x="1326" y="1"/>
                    <a:pt x="1298" y="5"/>
                    <a:pt x="1268" y="12"/>
                  </a:cubicBezTo>
                  <a:cubicBezTo>
                    <a:pt x="1046" y="107"/>
                    <a:pt x="824" y="234"/>
                    <a:pt x="603" y="392"/>
                  </a:cubicBezTo>
                  <a:cubicBezTo>
                    <a:pt x="191" y="709"/>
                    <a:pt x="1" y="1279"/>
                    <a:pt x="128" y="1786"/>
                  </a:cubicBezTo>
                  <a:lnTo>
                    <a:pt x="128" y="1849"/>
                  </a:lnTo>
                  <a:cubicBezTo>
                    <a:pt x="159" y="2039"/>
                    <a:pt x="254" y="2229"/>
                    <a:pt x="413" y="2387"/>
                  </a:cubicBezTo>
                  <a:cubicBezTo>
                    <a:pt x="444" y="2451"/>
                    <a:pt x="508" y="2482"/>
                    <a:pt x="571" y="2482"/>
                  </a:cubicBezTo>
                  <a:cubicBezTo>
                    <a:pt x="698" y="2482"/>
                    <a:pt x="761" y="2387"/>
                    <a:pt x="761" y="2292"/>
                  </a:cubicBezTo>
                  <a:cubicBezTo>
                    <a:pt x="761" y="2229"/>
                    <a:pt x="761" y="2197"/>
                    <a:pt x="729" y="2166"/>
                  </a:cubicBezTo>
                  <a:cubicBezTo>
                    <a:pt x="634" y="2039"/>
                    <a:pt x="539" y="1912"/>
                    <a:pt x="508" y="1754"/>
                  </a:cubicBezTo>
                  <a:lnTo>
                    <a:pt x="508" y="1691"/>
                  </a:lnTo>
                  <a:cubicBezTo>
                    <a:pt x="413" y="1342"/>
                    <a:pt x="539" y="931"/>
                    <a:pt x="856" y="709"/>
                  </a:cubicBezTo>
                  <a:cubicBezTo>
                    <a:pt x="1046" y="582"/>
                    <a:pt x="1236" y="456"/>
                    <a:pt x="1426" y="392"/>
                  </a:cubicBezTo>
                  <a:cubicBezTo>
                    <a:pt x="1521" y="361"/>
                    <a:pt x="1584" y="234"/>
                    <a:pt x="1553" y="139"/>
                  </a:cubicBezTo>
                  <a:cubicBezTo>
                    <a:pt x="1504" y="42"/>
                    <a:pt x="1437" y="1"/>
                    <a:pt x="1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0"/>
            <p:cNvSpPr/>
            <p:nvPr/>
          </p:nvSpPr>
          <p:spPr>
            <a:xfrm>
              <a:off x="5265647" y="3400531"/>
              <a:ext cx="52831" cy="82025"/>
            </a:xfrm>
            <a:custGeom>
              <a:rect b="b" l="l" r="r" t="t"/>
              <a:pathLst>
                <a:path extrusionOk="0" h="2509" w="1616">
                  <a:moveTo>
                    <a:pt x="235" y="0"/>
                  </a:moveTo>
                  <a:cubicBezTo>
                    <a:pt x="120" y="0"/>
                    <a:pt x="1" y="86"/>
                    <a:pt x="1" y="197"/>
                  </a:cubicBezTo>
                  <a:cubicBezTo>
                    <a:pt x="1" y="292"/>
                    <a:pt x="64" y="387"/>
                    <a:pt x="128" y="418"/>
                  </a:cubicBezTo>
                  <a:cubicBezTo>
                    <a:pt x="349" y="482"/>
                    <a:pt x="539" y="608"/>
                    <a:pt x="698" y="735"/>
                  </a:cubicBezTo>
                  <a:lnTo>
                    <a:pt x="793" y="798"/>
                  </a:lnTo>
                  <a:cubicBezTo>
                    <a:pt x="1046" y="988"/>
                    <a:pt x="1173" y="1337"/>
                    <a:pt x="1141" y="1653"/>
                  </a:cubicBezTo>
                  <a:cubicBezTo>
                    <a:pt x="1141" y="1843"/>
                    <a:pt x="1046" y="2002"/>
                    <a:pt x="919" y="2160"/>
                  </a:cubicBezTo>
                  <a:cubicBezTo>
                    <a:pt x="856" y="2255"/>
                    <a:pt x="888" y="2382"/>
                    <a:pt x="951" y="2445"/>
                  </a:cubicBezTo>
                  <a:cubicBezTo>
                    <a:pt x="1014" y="2477"/>
                    <a:pt x="1046" y="2508"/>
                    <a:pt x="1078" y="2508"/>
                  </a:cubicBezTo>
                  <a:cubicBezTo>
                    <a:pt x="1141" y="2508"/>
                    <a:pt x="1204" y="2477"/>
                    <a:pt x="1236" y="2413"/>
                  </a:cubicBezTo>
                  <a:cubicBezTo>
                    <a:pt x="1426" y="2223"/>
                    <a:pt x="1521" y="1970"/>
                    <a:pt x="1553" y="1717"/>
                  </a:cubicBezTo>
                  <a:cubicBezTo>
                    <a:pt x="1616" y="1242"/>
                    <a:pt x="1426" y="767"/>
                    <a:pt x="1046" y="482"/>
                  </a:cubicBezTo>
                  <a:lnTo>
                    <a:pt x="951" y="418"/>
                  </a:lnTo>
                  <a:cubicBezTo>
                    <a:pt x="761" y="228"/>
                    <a:pt x="539" y="101"/>
                    <a:pt x="286" y="6"/>
                  </a:cubicBezTo>
                  <a:cubicBezTo>
                    <a:pt x="269" y="2"/>
                    <a:pt x="252" y="0"/>
                    <a:pt x="2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80"/>
          <p:cNvGrpSpPr/>
          <p:nvPr/>
        </p:nvGrpSpPr>
        <p:grpSpPr>
          <a:xfrm>
            <a:off x="1221406" y="3324671"/>
            <a:ext cx="522081" cy="578732"/>
            <a:chOff x="2010553" y="2804383"/>
            <a:chExt cx="1071595" cy="1168920"/>
          </a:xfrm>
        </p:grpSpPr>
        <p:sp>
          <p:nvSpPr>
            <p:cNvPr id="3371" name="Google Shape;3371;p80"/>
            <p:cNvSpPr/>
            <p:nvPr/>
          </p:nvSpPr>
          <p:spPr>
            <a:xfrm>
              <a:off x="2041611" y="3404879"/>
              <a:ext cx="1008466" cy="568424"/>
            </a:xfrm>
            <a:custGeom>
              <a:rect b="b" l="l" r="r" t="t"/>
              <a:pathLst>
                <a:path extrusionOk="0" h="17387" w="30847">
                  <a:moveTo>
                    <a:pt x="0" y="0"/>
                  </a:moveTo>
                  <a:lnTo>
                    <a:pt x="0" y="7474"/>
                  </a:lnTo>
                  <a:cubicBezTo>
                    <a:pt x="0" y="7854"/>
                    <a:pt x="127" y="8297"/>
                    <a:pt x="349" y="8677"/>
                  </a:cubicBezTo>
                  <a:cubicBezTo>
                    <a:pt x="602" y="9089"/>
                    <a:pt x="887" y="9406"/>
                    <a:pt x="1235" y="9596"/>
                  </a:cubicBezTo>
                  <a:lnTo>
                    <a:pt x="14220" y="17101"/>
                  </a:lnTo>
                  <a:cubicBezTo>
                    <a:pt x="14536" y="17291"/>
                    <a:pt x="14980" y="17386"/>
                    <a:pt x="15423" y="17386"/>
                  </a:cubicBezTo>
                  <a:cubicBezTo>
                    <a:pt x="15898" y="17386"/>
                    <a:pt x="16310" y="17291"/>
                    <a:pt x="16658" y="17101"/>
                  </a:cubicBezTo>
                  <a:lnTo>
                    <a:pt x="29643" y="9596"/>
                  </a:lnTo>
                  <a:cubicBezTo>
                    <a:pt x="29959" y="9406"/>
                    <a:pt x="30276" y="9089"/>
                    <a:pt x="30498" y="8677"/>
                  </a:cubicBezTo>
                  <a:cubicBezTo>
                    <a:pt x="30719" y="8297"/>
                    <a:pt x="30846" y="7854"/>
                    <a:pt x="30846" y="7506"/>
                  </a:cubicBezTo>
                  <a:lnTo>
                    <a:pt x="30846" y="0"/>
                  </a:lnTo>
                  <a:lnTo>
                    <a:pt x="30466" y="0"/>
                  </a:lnTo>
                  <a:lnTo>
                    <a:pt x="30466" y="7506"/>
                  </a:lnTo>
                  <a:cubicBezTo>
                    <a:pt x="30466" y="7791"/>
                    <a:pt x="30371" y="8139"/>
                    <a:pt x="30149" y="8487"/>
                  </a:cubicBezTo>
                  <a:cubicBezTo>
                    <a:pt x="29959" y="8836"/>
                    <a:pt x="29706" y="9089"/>
                    <a:pt x="29453" y="9247"/>
                  </a:cubicBezTo>
                  <a:lnTo>
                    <a:pt x="16437" y="16753"/>
                  </a:lnTo>
                  <a:cubicBezTo>
                    <a:pt x="16183" y="16911"/>
                    <a:pt x="15803" y="17006"/>
                    <a:pt x="15423" y="17006"/>
                  </a:cubicBezTo>
                  <a:cubicBezTo>
                    <a:pt x="15043" y="17006"/>
                    <a:pt x="14695" y="16911"/>
                    <a:pt x="14410" y="16753"/>
                  </a:cubicBezTo>
                  <a:lnTo>
                    <a:pt x="1425" y="9247"/>
                  </a:lnTo>
                  <a:cubicBezTo>
                    <a:pt x="1140" y="9089"/>
                    <a:pt x="887" y="8836"/>
                    <a:pt x="697" y="8487"/>
                  </a:cubicBezTo>
                  <a:cubicBezTo>
                    <a:pt x="507" y="8171"/>
                    <a:pt x="380" y="7791"/>
                    <a:pt x="380" y="7506"/>
                  </a:cubicBezTo>
                  <a:lnTo>
                    <a:pt x="38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2010553" y="2804383"/>
              <a:ext cx="1071595" cy="600529"/>
            </a:xfrm>
            <a:custGeom>
              <a:rect b="b" l="l" r="r" t="t"/>
              <a:pathLst>
                <a:path extrusionOk="0" h="18369" w="32778">
                  <a:moveTo>
                    <a:pt x="16373" y="0"/>
                  </a:moveTo>
                  <a:cubicBezTo>
                    <a:pt x="15771" y="0"/>
                    <a:pt x="15170" y="127"/>
                    <a:pt x="14695" y="412"/>
                  </a:cubicBezTo>
                  <a:lnTo>
                    <a:pt x="1679" y="7917"/>
                  </a:lnTo>
                  <a:cubicBezTo>
                    <a:pt x="1204" y="8202"/>
                    <a:pt x="792" y="8646"/>
                    <a:pt x="475" y="9184"/>
                  </a:cubicBezTo>
                  <a:cubicBezTo>
                    <a:pt x="159" y="9723"/>
                    <a:pt x="0" y="10293"/>
                    <a:pt x="0" y="10863"/>
                  </a:cubicBezTo>
                  <a:lnTo>
                    <a:pt x="0" y="18368"/>
                  </a:lnTo>
                  <a:lnTo>
                    <a:pt x="2312" y="18368"/>
                  </a:lnTo>
                  <a:lnTo>
                    <a:pt x="2312" y="10863"/>
                  </a:lnTo>
                  <a:cubicBezTo>
                    <a:pt x="2312" y="10736"/>
                    <a:pt x="2344" y="10546"/>
                    <a:pt x="2470" y="10324"/>
                  </a:cubicBezTo>
                  <a:cubicBezTo>
                    <a:pt x="2597" y="10103"/>
                    <a:pt x="2755" y="9976"/>
                    <a:pt x="2850" y="9913"/>
                  </a:cubicBezTo>
                  <a:lnTo>
                    <a:pt x="15835" y="2407"/>
                  </a:lnTo>
                  <a:cubicBezTo>
                    <a:pt x="15930" y="2375"/>
                    <a:pt x="16120" y="2312"/>
                    <a:pt x="16373" y="2312"/>
                  </a:cubicBezTo>
                  <a:cubicBezTo>
                    <a:pt x="16627" y="2312"/>
                    <a:pt x="16817" y="2375"/>
                    <a:pt x="16912" y="2407"/>
                  </a:cubicBezTo>
                  <a:lnTo>
                    <a:pt x="29928" y="9913"/>
                  </a:lnTo>
                  <a:cubicBezTo>
                    <a:pt x="30023" y="9976"/>
                    <a:pt x="30149" y="10103"/>
                    <a:pt x="30276" y="10324"/>
                  </a:cubicBezTo>
                  <a:cubicBezTo>
                    <a:pt x="30403" y="10546"/>
                    <a:pt x="30466" y="10736"/>
                    <a:pt x="30466" y="10863"/>
                  </a:cubicBezTo>
                  <a:lnTo>
                    <a:pt x="30466" y="18368"/>
                  </a:lnTo>
                  <a:lnTo>
                    <a:pt x="32778" y="18368"/>
                  </a:lnTo>
                  <a:lnTo>
                    <a:pt x="32778" y="10863"/>
                  </a:lnTo>
                  <a:cubicBezTo>
                    <a:pt x="32778" y="10293"/>
                    <a:pt x="32588" y="9723"/>
                    <a:pt x="32271" y="9184"/>
                  </a:cubicBezTo>
                  <a:cubicBezTo>
                    <a:pt x="31986" y="8646"/>
                    <a:pt x="31543" y="8202"/>
                    <a:pt x="31068" y="7917"/>
                  </a:cubicBezTo>
                  <a:lnTo>
                    <a:pt x="18083" y="412"/>
                  </a:lnTo>
                  <a:cubicBezTo>
                    <a:pt x="17608" y="159"/>
                    <a:pt x="17007" y="0"/>
                    <a:pt x="1637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0"/>
            <p:cNvSpPr/>
            <p:nvPr/>
          </p:nvSpPr>
          <p:spPr>
            <a:xfrm>
              <a:off x="2149267" y="2962255"/>
              <a:ext cx="794166" cy="884724"/>
            </a:xfrm>
            <a:custGeom>
              <a:rect b="b" l="l" r="r" t="t"/>
              <a:pathLst>
                <a:path extrusionOk="0" h="27062" w="24292">
                  <a:moveTo>
                    <a:pt x="12134" y="1"/>
                  </a:moveTo>
                  <a:cubicBezTo>
                    <a:pt x="11623" y="1"/>
                    <a:pt x="11117" y="112"/>
                    <a:pt x="10737" y="333"/>
                  </a:cubicBezTo>
                  <a:lnTo>
                    <a:pt x="1426" y="5685"/>
                  </a:lnTo>
                  <a:cubicBezTo>
                    <a:pt x="634" y="6160"/>
                    <a:pt x="1" y="7237"/>
                    <a:pt x="1" y="8155"/>
                  </a:cubicBezTo>
                  <a:lnTo>
                    <a:pt x="1" y="18891"/>
                  </a:lnTo>
                  <a:cubicBezTo>
                    <a:pt x="1" y="19810"/>
                    <a:pt x="634" y="20886"/>
                    <a:pt x="1426" y="21361"/>
                  </a:cubicBezTo>
                  <a:lnTo>
                    <a:pt x="7316" y="24750"/>
                  </a:lnTo>
                  <a:lnTo>
                    <a:pt x="10705" y="26713"/>
                  </a:lnTo>
                  <a:cubicBezTo>
                    <a:pt x="11022" y="26903"/>
                    <a:pt x="11370" y="26998"/>
                    <a:pt x="11750" y="27030"/>
                  </a:cubicBezTo>
                  <a:cubicBezTo>
                    <a:pt x="11890" y="27051"/>
                    <a:pt x="12032" y="27061"/>
                    <a:pt x="12173" y="27061"/>
                  </a:cubicBezTo>
                  <a:cubicBezTo>
                    <a:pt x="12670" y="27061"/>
                    <a:pt x="13161" y="26935"/>
                    <a:pt x="13555" y="26713"/>
                  </a:cubicBezTo>
                  <a:lnTo>
                    <a:pt x="22866" y="21361"/>
                  </a:lnTo>
                  <a:cubicBezTo>
                    <a:pt x="23658" y="20886"/>
                    <a:pt x="24291" y="19810"/>
                    <a:pt x="24291" y="18891"/>
                  </a:cubicBezTo>
                  <a:lnTo>
                    <a:pt x="24291" y="8155"/>
                  </a:lnTo>
                  <a:cubicBezTo>
                    <a:pt x="24291" y="7237"/>
                    <a:pt x="23658" y="6160"/>
                    <a:pt x="22866" y="5685"/>
                  </a:cubicBezTo>
                  <a:lnTo>
                    <a:pt x="13555" y="333"/>
                  </a:lnTo>
                  <a:cubicBezTo>
                    <a:pt x="13159" y="112"/>
                    <a:pt x="12645" y="1"/>
                    <a:pt x="1213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2308708" y="3241253"/>
              <a:ext cx="452497" cy="217471"/>
            </a:xfrm>
            <a:custGeom>
              <a:rect b="b" l="l" r="r" t="t"/>
              <a:pathLst>
                <a:path extrusionOk="0" h="6652" w="13841">
                  <a:moveTo>
                    <a:pt x="13583" y="0"/>
                  </a:moveTo>
                  <a:cubicBezTo>
                    <a:pt x="13509" y="0"/>
                    <a:pt x="13449" y="35"/>
                    <a:pt x="13429" y="96"/>
                  </a:cubicBezTo>
                  <a:lnTo>
                    <a:pt x="11338" y="3992"/>
                  </a:lnTo>
                  <a:lnTo>
                    <a:pt x="10262" y="3517"/>
                  </a:lnTo>
                  <a:cubicBezTo>
                    <a:pt x="10198" y="3517"/>
                    <a:pt x="10135" y="3517"/>
                    <a:pt x="10072" y="3548"/>
                  </a:cubicBezTo>
                  <a:lnTo>
                    <a:pt x="8362" y="4625"/>
                  </a:lnTo>
                  <a:lnTo>
                    <a:pt x="7285" y="3200"/>
                  </a:lnTo>
                  <a:cubicBezTo>
                    <a:pt x="7262" y="3154"/>
                    <a:pt x="7222" y="3124"/>
                    <a:pt x="7164" y="3124"/>
                  </a:cubicBezTo>
                  <a:cubicBezTo>
                    <a:pt x="7143" y="3124"/>
                    <a:pt x="7120" y="3128"/>
                    <a:pt x="7095" y="3137"/>
                  </a:cubicBezTo>
                  <a:cubicBezTo>
                    <a:pt x="7032" y="3137"/>
                    <a:pt x="6968" y="3168"/>
                    <a:pt x="6936" y="3232"/>
                  </a:cubicBezTo>
                  <a:lnTo>
                    <a:pt x="5511" y="6240"/>
                  </a:lnTo>
                  <a:lnTo>
                    <a:pt x="191" y="6240"/>
                  </a:lnTo>
                  <a:cubicBezTo>
                    <a:pt x="96" y="6240"/>
                    <a:pt x="1" y="6335"/>
                    <a:pt x="1" y="6462"/>
                  </a:cubicBezTo>
                  <a:cubicBezTo>
                    <a:pt x="1" y="6557"/>
                    <a:pt x="96" y="6652"/>
                    <a:pt x="191" y="6652"/>
                  </a:cubicBezTo>
                  <a:lnTo>
                    <a:pt x="5638" y="6652"/>
                  </a:lnTo>
                  <a:cubicBezTo>
                    <a:pt x="5701" y="6652"/>
                    <a:pt x="5796" y="6620"/>
                    <a:pt x="5828" y="6525"/>
                  </a:cubicBezTo>
                  <a:lnTo>
                    <a:pt x="7158" y="3707"/>
                  </a:lnTo>
                  <a:lnTo>
                    <a:pt x="8140" y="5005"/>
                  </a:lnTo>
                  <a:cubicBezTo>
                    <a:pt x="8181" y="5067"/>
                    <a:pt x="8248" y="5101"/>
                    <a:pt x="8308" y="5101"/>
                  </a:cubicBezTo>
                  <a:cubicBezTo>
                    <a:pt x="8340" y="5101"/>
                    <a:pt x="8371" y="5091"/>
                    <a:pt x="8393" y="5069"/>
                  </a:cubicBezTo>
                  <a:lnTo>
                    <a:pt x="10198" y="3960"/>
                  </a:lnTo>
                  <a:lnTo>
                    <a:pt x="11338" y="4435"/>
                  </a:lnTo>
                  <a:cubicBezTo>
                    <a:pt x="11362" y="4443"/>
                    <a:pt x="11388" y="4447"/>
                    <a:pt x="11414" y="4447"/>
                  </a:cubicBezTo>
                  <a:cubicBezTo>
                    <a:pt x="11491" y="4447"/>
                    <a:pt x="11568" y="4411"/>
                    <a:pt x="11592" y="4340"/>
                  </a:cubicBezTo>
                  <a:lnTo>
                    <a:pt x="13777" y="287"/>
                  </a:lnTo>
                  <a:cubicBezTo>
                    <a:pt x="13840" y="191"/>
                    <a:pt x="13809" y="65"/>
                    <a:pt x="13714" y="33"/>
                  </a:cubicBezTo>
                  <a:cubicBezTo>
                    <a:pt x="13669" y="11"/>
                    <a:pt x="13624" y="0"/>
                    <a:pt x="135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0"/>
            <p:cNvSpPr/>
            <p:nvPr/>
          </p:nvSpPr>
          <p:spPr>
            <a:xfrm>
              <a:off x="2305603" y="3214380"/>
              <a:ext cx="480449" cy="311658"/>
            </a:xfrm>
            <a:custGeom>
              <a:rect b="b" l="l" r="r" t="t"/>
              <a:pathLst>
                <a:path extrusionOk="0" h="9533" w="14696">
                  <a:moveTo>
                    <a:pt x="14315" y="380"/>
                  </a:moveTo>
                  <a:lnTo>
                    <a:pt x="14315" y="9121"/>
                  </a:lnTo>
                  <a:lnTo>
                    <a:pt x="413" y="9152"/>
                  </a:lnTo>
                  <a:lnTo>
                    <a:pt x="413" y="412"/>
                  </a:lnTo>
                  <a:lnTo>
                    <a:pt x="14315" y="380"/>
                  </a:lnTo>
                  <a:close/>
                  <a:moveTo>
                    <a:pt x="413" y="0"/>
                  </a:moveTo>
                  <a:cubicBezTo>
                    <a:pt x="191" y="0"/>
                    <a:pt x="1" y="158"/>
                    <a:pt x="1" y="380"/>
                  </a:cubicBezTo>
                  <a:lnTo>
                    <a:pt x="1" y="9121"/>
                  </a:lnTo>
                  <a:cubicBezTo>
                    <a:pt x="1" y="9374"/>
                    <a:pt x="191" y="9532"/>
                    <a:pt x="413" y="9532"/>
                  </a:cubicBezTo>
                  <a:lnTo>
                    <a:pt x="14315" y="9532"/>
                  </a:lnTo>
                  <a:cubicBezTo>
                    <a:pt x="14537" y="9532"/>
                    <a:pt x="14695" y="9374"/>
                    <a:pt x="14695" y="9121"/>
                  </a:cubicBezTo>
                  <a:lnTo>
                    <a:pt x="14695" y="380"/>
                  </a:lnTo>
                  <a:cubicBezTo>
                    <a:pt x="14695" y="158"/>
                    <a:pt x="14537" y="0"/>
                    <a:pt x="142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0"/>
            <p:cNvSpPr/>
            <p:nvPr/>
          </p:nvSpPr>
          <p:spPr>
            <a:xfrm>
              <a:off x="2539616" y="3493247"/>
              <a:ext cx="13469" cy="13110"/>
            </a:xfrm>
            <a:custGeom>
              <a:rect b="b" l="l" r="r" t="t"/>
              <a:pathLst>
                <a:path extrusionOk="0" h="401" w="412">
                  <a:moveTo>
                    <a:pt x="201" y="1"/>
                  </a:moveTo>
                  <a:cubicBezTo>
                    <a:pt x="98" y="1"/>
                    <a:pt x="0" y="86"/>
                    <a:pt x="0" y="211"/>
                  </a:cubicBezTo>
                  <a:cubicBezTo>
                    <a:pt x="0" y="306"/>
                    <a:pt x="64" y="369"/>
                    <a:pt x="159" y="401"/>
                  </a:cubicBezTo>
                  <a:lnTo>
                    <a:pt x="190" y="401"/>
                  </a:lnTo>
                  <a:cubicBezTo>
                    <a:pt x="254" y="401"/>
                    <a:pt x="317" y="401"/>
                    <a:pt x="349" y="369"/>
                  </a:cubicBezTo>
                  <a:cubicBezTo>
                    <a:pt x="380" y="306"/>
                    <a:pt x="412" y="274"/>
                    <a:pt x="412" y="211"/>
                  </a:cubicBezTo>
                  <a:cubicBezTo>
                    <a:pt x="412" y="147"/>
                    <a:pt x="349" y="52"/>
                    <a:pt x="285" y="21"/>
                  </a:cubicBezTo>
                  <a:cubicBezTo>
                    <a:pt x="258" y="7"/>
                    <a:pt x="230"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2308708" y="3474220"/>
              <a:ext cx="475284" cy="13502"/>
            </a:xfrm>
            <a:custGeom>
              <a:rect b="b" l="l" r="r" t="t"/>
              <a:pathLst>
                <a:path extrusionOk="0" h="413" w="14538">
                  <a:moveTo>
                    <a:pt x="191" y="1"/>
                  </a:moveTo>
                  <a:cubicBezTo>
                    <a:pt x="96" y="1"/>
                    <a:pt x="1" y="96"/>
                    <a:pt x="1" y="191"/>
                  </a:cubicBezTo>
                  <a:cubicBezTo>
                    <a:pt x="1" y="318"/>
                    <a:pt x="96" y="413"/>
                    <a:pt x="191" y="413"/>
                  </a:cubicBezTo>
                  <a:lnTo>
                    <a:pt x="14315" y="413"/>
                  </a:lnTo>
                  <a:cubicBezTo>
                    <a:pt x="14442" y="413"/>
                    <a:pt x="14537" y="318"/>
                    <a:pt x="14537" y="191"/>
                  </a:cubicBezTo>
                  <a:cubicBezTo>
                    <a:pt x="14537" y="96"/>
                    <a:pt x="14442" y="1"/>
                    <a:pt x="143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2572733" y="3514627"/>
              <a:ext cx="13502" cy="46620"/>
            </a:xfrm>
            <a:custGeom>
              <a:rect b="b" l="l" r="r" t="t"/>
              <a:pathLst>
                <a:path extrusionOk="0" h="1426" w="413">
                  <a:moveTo>
                    <a:pt x="222" y="0"/>
                  </a:moveTo>
                  <a:cubicBezTo>
                    <a:pt x="96" y="0"/>
                    <a:pt x="1" y="95"/>
                    <a:pt x="1" y="222"/>
                  </a:cubicBezTo>
                  <a:lnTo>
                    <a:pt x="1" y="1235"/>
                  </a:lnTo>
                  <a:cubicBezTo>
                    <a:pt x="1" y="1330"/>
                    <a:pt x="96" y="1425"/>
                    <a:pt x="222" y="1425"/>
                  </a:cubicBezTo>
                  <a:cubicBezTo>
                    <a:pt x="317" y="1425"/>
                    <a:pt x="412" y="1362"/>
                    <a:pt x="412" y="1235"/>
                  </a:cubicBezTo>
                  <a:lnTo>
                    <a:pt x="412" y="222"/>
                  </a:lnTo>
                  <a:cubicBezTo>
                    <a:pt x="412" y="95"/>
                    <a:pt x="317" y="0"/>
                    <a:pt x="2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2506465" y="3514627"/>
              <a:ext cx="13502" cy="46620"/>
            </a:xfrm>
            <a:custGeom>
              <a:rect b="b" l="l" r="r" t="t"/>
              <a:pathLst>
                <a:path extrusionOk="0" h="1426" w="413">
                  <a:moveTo>
                    <a:pt x="191" y="0"/>
                  </a:moveTo>
                  <a:cubicBezTo>
                    <a:pt x="96" y="0"/>
                    <a:pt x="1" y="95"/>
                    <a:pt x="1" y="222"/>
                  </a:cubicBezTo>
                  <a:lnTo>
                    <a:pt x="1" y="1235"/>
                  </a:lnTo>
                  <a:cubicBezTo>
                    <a:pt x="1" y="1330"/>
                    <a:pt x="96" y="1425"/>
                    <a:pt x="191" y="1425"/>
                  </a:cubicBezTo>
                  <a:cubicBezTo>
                    <a:pt x="317" y="1425"/>
                    <a:pt x="412" y="1362"/>
                    <a:pt x="412" y="1235"/>
                  </a:cubicBezTo>
                  <a:lnTo>
                    <a:pt x="412" y="222"/>
                  </a:lnTo>
                  <a:cubicBezTo>
                    <a:pt x="412" y="95"/>
                    <a:pt x="317"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2419503" y="3549805"/>
              <a:ext cx="253694" cy="13502"/>
            </a:xfrm>
            <a:custGeom>
              <a:rect b="b" l="l" r="r" t="t"/>
              <a:pathLst>
                <a:path extrusionOk="0" h="413" w="7760">
                  <a:moveTo>
                    <a:pt x="191" y="1"/>
                  </a:moveTo>
                  <a:cubicBezTo>
                    <a:pt x="64" y="1"/>
                    <a:pt x="1" y="96"/>
                    <a:pt x="1" y="222"/>
                  </a:cubicBezTo>
                  <a:cubicBezTo>
                    <a:pt x="1" y="318"/>
                    <a:pt x="96" y="413"/>
                    <a:pt x="191" y="413"/>
                  </a:cubicBezTo>
                  <a:lnTo>
                    <a:pt x="7538" y="413"/>
                  </a:lnTo>
                  <a:cubicBezTo>
                    <a:pt x="7664" y="413"/>
                    <a:pt x="7759" y="318"/>
                    <a:pt x="7759" y="222"/>
                  </a:cubicBezTo>
                  <a:cubicBezTo>
                    <a:pt x="7759" y="96"/>
                    <a:pt x="7664" y="1"/>
                    <a:pt x="7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2364645" y="3259037"/>
              <a:ext cx="141853" cy="139662"/>
            </a:xfrm>
            <a:custGeom>
              <a:rect b="b" l="l" r="r" t="t"/>
              <a:pathLst>
                <a:path extrusionOk="0" h="4272" w="4339">
                  <a:moveTo>
                    <a:pt x="2136" y="0"/>
                  </a:moveTo>
                  <a:cubicBezTo>
                    <a:pt x="2025" y="0"/>
                    <a:pt x="1915" y="9"/>
                    <a:pt x="1805" y="28"/>
                  </a:cubicBezTo>
                  <a:cubicBezTo>
                    <a:pt x="1710" y="28"/>
                    <a:pt x="1615" y="154"/>
                    <a:pt x="1647" y="249"/>
                  </a:cubicBezTo>
                  <a:cubicBezTo>
                    <a:pt x="1679" y="376"/>
                    <a:pt x="1774" y="439"/>
                    <a:pt x="1869" y="439"/>
                  </a:cubicBezTo>
                  <a:cubicBezTo>
                    <a:pt x="1974" y="418"/>
                    <a:pt x="2079" y="408"/>
                    <a:pt x="2183" y="408"/>
                  </a:cubicBezTo>
                  <a:cubicBezTo>
                    <a:pt x="2548" y="408"/>
                    <a:pt x="2896" y="534"/>
                    <a:pt x="3167" y="756"/>
                  </a:cubicBezTo>
                  <a:cubicBezTo>
                    <a:pt x="3547" y="1041"/>
                    <a:pt x="3800" y="1421"/>
                    <a:pt x="3864" y="1896"/>
                  </a:cubicBezTo>
                  <a:cubicBezTo>
                    <a:pt x="3927" y="2339"/>
                    <a:pt x="3800" y="2814"/>
                    <a:pt x="3515" y="3163"/>
                  </a:cubicBezTo>
                  <a:cubicBezTo>
                    <a:pt x="3177" y="3615"/>
                    <a:pt x="2659" y="3854"/>
                    <a:pt x="2135" y="3854"/>
                  </a:cubicBezTo>
                  <a:cubicBezTo>
                    <a:pt x="1777" y="3854"/>
                    <a:pt x="1417" y="3742"/>
                    <a:pt x="1109" y="3511"/>
                  </a:cubicBezTo>
                  <a:cubicBezTo>
                    <a:pt x="728" y="3226"/>
                    <a:pt x="475" y="2814"/>
                    <a:pt x="412" y="2339"/>
                  </a:cubicBezTo>
                  <a:cubicBezTo>
                    <a:pt x="412" y="2257"/>
                    <a:pt x="341" y="2175"/>
                    <a:pt x="239" y="2175"/>
                  </a:cubicBezTo>
                  <a:cubicBezTo>
                    <a:pt x="223" y="2175"/>
                    <a:pt x="207" y="2177"/>
                    <a:pt x="190" y="2181"/>
                  </a:cubicBezTo>
                  <a:cubicBezTo>
                    <a:pt x="63" y="2181"/>
                    <a:pt x="0" y="2276"/>
                    <a:pt x="0" y="2403"/>
                  </a:cubicBezTo>
                  <a:cubicBezTo>
                    <a:pt x="95" y="2973"/>
                    <a:pt x="380" y="3479"/>
                    <a:pt x="855" y="3828"/>
                  </a:cubicBezTo>
                  <a:cubicBezTo>
                    <a:pt x="1235" y="4144"/>
                    <a:pt x="1679" y="4271"/>
                    <a:pt x="2122" y="4271"/>
                  </a:cubicBezTo>
                  <a:cubicBezTo>
                    <a:pt x="2787" y="4271"/>
                    <a:pt x="3420" y="3986"/>
                    <a:pt x="3832" y="3416"/>
                  </a:cubicBezTo>
                  <a:cubicBezTo>
                    <a:pt x="4180" y="2973"/>
                    <a:pt x="4339" y="2403"/>
                    <a:pt x="4244" y="1833"/>
                  </a:cubicBezTo>
                  <a:cubicBezTo>
                    <a:pt x="4180" y="1263"/>
                    <a:pt x="3895" y="788"/>
                    <a:pt x="3420" y="439"/>
                  </a:cubicBezTo>
                  <a:cubicBezTo>
                    <a:pt x="3062" y="158"/>
                    <a:pt x="2601" y="0"/>
                    <a:pt x="2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0"/>
            <p:cNvSpPr/>
            <p:nvPr/>
          </p:nvSpPr>
          <p:spPr>
            <a:xfrm>
              <a:off x="2346011" y="3244195"/>
              <a:ext cx="90101" cy="95495"/>
            </a:xfrm>
            <a:custGeom>
              <a:rect b="b" l="l" r="r" t="t"/>
              <a:pathLst>
                <a:path extrusionOk="0" h="2921" w="2756">
                  <a:moveTo>
                    <a:pt x="2027" y="450"/>
                  </a:moveTo>
                  <a:lnTo>
                    <a:pt x="2312" y="2287"/>
                  </a:lnTo>
                  <a:lnTo>
                    <a:pt x="443" y="2508"/>
                  </a:lnTo>
                  <a:cubicBezTo>
                    <a:pt x="443" y="2033"/>
                    <a:pt x="602" y="1590"/>
                    <a:pt x="887" y="1210"/>
                  </a:cubicBezTo>
                  <a:cubicBezTo>
                    <a:pt x="1172" y="830"/>
                    <a:pt x="1552" y="545"/>
                    <a:pt x="2027" y="450"/>
                  </a:cubicBezTo>
                  <a:close/>
                  <a:moveTo>
                    <a:pt x="2193" y="0"/>
                  </a:moveTo>
                  <a:cubicBezTo>
                    <a:pt x="2180" y="0"/>
                    <a:pt x="2166" y="2"/>
                    <a:pt x="2154" y="6"/>
                  </a:cubicBezTo>
                  <a:cubicBezTo>
                    <a:pt x="1520" y="101"/>
                    <a:pt x="950" y="450"/>
                    <a:pt x="538" y="957"/>
                  </a:cubicBezTo>
                  <a:cubicBezTo>
                    <a:pt x="158" y="1463"/>
                    <a:pt x="0" y="2097"/>
                    <a:pt x="63" y="2762"/>
                  </a:cubicBezTo>
                  <a:cubicBezTo>
                    <a:pt x="95" y="2857"/>
                    <a:pt x="158" y="2920"/>
                    <a:pt x="285" y="2920"/>
                  </a:cubicBezTo>
                  <a:lnTo>
                    <a:pt x="2565" y="2667"/>
                  </a:lnTo>
                  <a:cubicBezTo>
                    <a:pt x="2629" y="2667"/>
                    <a:pt x="2692" y="2635"/>
                    <a:pt x="2724" y="2603"/>
                  </a:cubicBezTo>
                  <a:cubicBezTo>
                    <a:pt x="2755" y="2540"/>
                    <a:pt x="2755" y="2477"/>
                    <a:pt x="2755" y="2445"/>
                  </a:cubicBezTo>
                  <a:lnTo>
                    <a:pt x="2375" y="165"/>
                  </a:lnTo>
                  <a:cubicBezTo>
                    <a:pt x="2375" y="83"/>
                    <a:pt x="2280" y="0"/>
                    <a:pt x="21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80"/>
          <p:cNvGrpSpPr/>
          <p:nvPr/>
        </p:nvGrpSpPr>
        <p:grpSpPr>
          <a:xfrm>
            <a:off x="1885270" y="3340048"/>
            <a:ext cx="522097" cy="578732"/>
            <a:chOff x="3360622" y="2835441"/>
            <a:chExt cx="1071627" cy="1168920"/>
          </a:xfrm>
        </p:grpSpPr>
        <p:sp>
          <p:nvSpPr>
            <p:cNvPr id="3384" name="Google Shape;3384;p80"/>
            <p:cNvSpPr/>
            <p:nvPr/>
          </p:nvSpPr>
          <p:spPr>
            <a:xfrm>
              <a:off x="3392726" y="2835441"/>
              <a:ext cx="1008466" cy="569471"/>
            </a:xfrm>
            <a:custGeom>
              <a:rect b="b" l="l" r="r" t="t"/>
              <a:pathLst>
                <a:path extrusionOk="0" h="17419" w="30847">
                  <a:moveTo>
                    <a:pt x="15423" y="0"/>
                  </a:moveTo>
                  <a:cubicBezTo>
                    <a:pt x="14948" y="0"/>
                    <a:pt x="14537" y="95"/>
                    <a:pt x="14188" y="285"/>
                  </a:cubicBezTo>
                  <a:lnTo>
                    <a:pt x="1204" y="7791"/>
                  </a:lnTo>
                  <a:cubicBezTo>
                    <a:pt x="856" y="7981"/>
                    <a:pt x="571" y="8298"/>
                    <a:pt x="349" y="8709"/>
                  </a:cubicBezTo>
                  <a:cubicBezTo>
                    <a:pt x="127" y="9089"/>
                    <a:pt x="0" y="9533"/>
                    <a:pt x="0" y="9913"/>
                  </a:cubicBezTo>
                  <a:lnTo>
                    <a:pt x="0" y="17418"/>
                  </a:lnTo>
                  <a:lnTo>
                    <a:pt x="381" y="17418"/>
                  </a:lnTo>
                  <a:lnTo>
                    <a:pt x="381" y="9913"/>
                  </a:lnTo>
                  <a:cubicBezTo>
                    <a:pt x="381" y="9596"/>
                    <a:pt x="476" y="9248"/>
                    <a:pt x="666" y="8899"/>
                  </a:cubicBezTo>
                  <a:cubicBezTo>
                    <a:pt x="856" y="8551"/>
                    <a:pt x="1109" y="8298"/>
                    <a:pt x="1394" y="8139"/>
                  </a:cubicBezTo>
                  <a:lnTo>
                    <a:pt x="14378" y="634"/>
                  </a:lnTo>
                  <a:cubicBezTo>
                    <a:pt x="14663" y="475"/>
                    <a:pt x="15012" y="380"/>
                    <a:pt x="15423" y="380"/>
                  </a:cubicBezTo>
                  <a:cubicBezTo>
                    <a:pt x="15803" y="380"/>
                    <a:pt x="16152" y="475"/>
                    <a:pt x="16437" y="634"/>
                  </a:cubicBezTo>
                  <a:lnTo>
                    <a:pt x="29421" y="8139"/>
                  </a:lnTo>
                  <a:cubicBezTo>
                    <a:pt x="29706" y="8298"/>
                    <a:pt x="29959" y="8551"/>
                    <a:pt x="30149" y="8899"/>
                  </a:cubicBezTo>
                  <a:cubicBezTo>
                    <a:pt x="30339" y="9248"/>
                    <a:pt x="30434" y="9596"/>
                    <a:pt x="30434" y="9913"/>
                  </a:cubicBezTo>
                  <a:lnTo>
                    <a:pt x="30434" y="17418"/>
                  </a:lnTo>
                  <a:lnTo>
                    <a:pt x="30846" y="17418"/>
                  </a:lnTo>
                  <a:lnTo>
                    <a:pt x="30846" y="9913"/>
                  </a:lnTo>
                  <a:cubicBezTo>
                    <a:pt x="30846" y="9533"/>
                    <a:pt x="30719" y="9089"/>
                    <a:pt x="30498" y="8709"/>
                  </a:cubicBezTo>
                  <a:cubicBezTo>
                    <a:pt x="30244" y="8298"/>
                    <a:pt x="29959" y="7981"/>
                    <a:pt x="29611" y="7791"/>
                  </a:cubicBezTo>
                  <a:lnTo>
                    <a:pt x="16627" y="285"/>
                  </a:lnTo>
                  <a:cubicBezTo>
                    <a:pt x="16310" y="95"/>
                    <a:pt x="15867" y="0"/>
                    <a:pt x="1542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3360622" y="3404879"/>
              <a:ext cx="1071627" cy="599482"/>
            </a:xfrm>
            <a:custGeom>
              <a:rect b="b" l="l" r="r" t="t"/>
              <a:pathLst>
                <a:path extrusionOk="0" h="18337" w="32779">
                  <a:moveTo>
                    <a:pt x="1" y="0"/>
                  </a:moveTo>
                  <a:lnTo>
                    <a:pt x="1" y="7506"/>
                  </a:lnTo>
                  <a:cubicBezTo>
                    <a:pt x="1" y="8044"/>
                    <a:pt x="191" y="8646"/>
                    <a:pt x="476" y="9184"/>
                  </a:cubicBezTo>
                  <a:cubicBezTo>
                    <a:pt x="792" y="9723"/>
                    <a:pt x="1236" y="10166"/>
                    <a:pt x="1711" y="10419"/>
                  </a:cubicBezTo>
                  <a:lnTo>
                    <a:pt x="14695" y="17925"/>
                  </a:lnTo>
                  <a:cubicBezTo>
                    <a:pt x="15170" y="18210"/>
                    <a:pt x="15772" y="18336"/>
                    <a:pt x="16374" y="18336"/>
                  </a:cubicBezTo>
                  <a:cubicBezTo>
                    <a:pt x="17007" y="18336"/>
                    <a:pt x="17609" y="18210"/>
                    <a:pt x="18084" y="17925"/>
                  </a:cubicBezTo>
                  <a:lnTo>
                    <a:pt x="31100" y="10419"/>
                  </a:lnTo>
                  <a:cubicBezTo>
                    <a:pt x="31543" y="10134"/>
                    <a:pt x="31987" y="9691"/>
                    <a:pt x="32303" y="9152"/>
                  </a:cubicBezTo>
                  <a:cubicBezTo>
                    <a:pt x="32620" y="8646"/>
                    <a:pt x="32778" y="8044"/>
                    <a:pt x="32778" y="7506"/>
                  </a:cubicBezTo>
                  <a:lnTo>
                    <a:pt x="32778" y="0"/>
                  </a:lnTo>
                  <a:lnTo>
                    <a:pt x="30466" y="0"/>
                  </a:lnTo>
                  <a:lnTo>
                    <a:pt x="30466" y="7506"/>
                  </a:lnTo>
                  <a:cubicBezTo>
                    <a:pt x="30466" y="7601"/>
                    <a:pt x="30403" y="7791"/>
                    <a:pt x="30276" y="8012"/>
                  </a:cubicBezTo>
                  <a:cubicBezTo>
                    <a:pt x="30150" y="8234"/>
                    <a:pt x="30023" y="8361"/>
                    <a:pt x="29928" y="8424"/>
                  </a:cubicBezTo>
                  <a:lnTo>
                    <a:pt x="16912" y="15930"/>
                  </a:lnTo>
                  <a:cubicBezTo>
                    <a:pt x="16849" y="15961"/>
                    <a:pt x="16627" y="16025"/>
                    <a:pt x="16374" y="16025"/>
                  </a:cubicBezTo>
                  <a:cubicBezTo>
                    <a:pt x="16120" y="16025"/>
                    <a:pt x="15930" y="15961"/>
                    <a:pt x="15867" y="15930"/>
                  </a:cubicBezTo>
                  <a:lnTo>
                    <a:pt x="2851" y="8424"/>
                  </a:lnTo>
                  <a:cubicBezTo>
                    <a:pt x="2756" y="8361"/>
                    <a:pt x="2629" y="8234"/>
                    <a:pt x="2503" y="8012"/>
                  </a:cubicBezTo>
                  <a:cubicBezTo>
                    <a:pt x="2376" y="7791"/>
                    <a:pt x="2313" y="7601"/>
                    <a:pt x="2313" y="7506"/>
                  </a:cubicBezTo>
                  <a:lnTo>
                    <a:pt x="231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3499369" y="2962255"/>
              <a:ext cx="794134" cy="884724"/>
            </a:xfrm>
            <a:custGeom>
              <a:rect b="b" l="l" r="r" t="t"/>
              <a:pathLst>
                <a:path extrusionOk="0" h="27062" w="24291">
                  <a:moveTo>
                    <a:pt x="12145" y="1"/>
                  </a:moveTo>
                  <a:cubicBezTo>
                    <a:pt x="11631" y="1"/>
                    <a:pt x="11116" y="112"/>
                    <a:pt x="10736" y="333"/>
                  </a:cubicBezTo>
                  <a:lnTo>
                    <a:pt x="1426" y="5685"/>
                  </a:lnTo>
                  <a:cubicBezTo>
                    <a:pt x="634" y="6160"/>
                    <a:pt x="0" y="7237"/>
                    <a:pt x="0" y="8155"/>
                  </a:cubicBezTo>
                  <a:lnTo>
                    <a:pt x="0" y="18891"/>
                  </a:lnTo>
                  <a:cubicBezTo>
                    <a:pt x="0" y="19335"/>
                    <a:pt x="159" y="19841"/>
                    <a:pt x="412" y="20285"/>
                  </a:cubicBezTo>
                  <a:cubicBezTo>
                    <a:pt x="665" y="20728"/>
                    <a:pt x="1045" y="21140"/>
                    <a:pt x="1426" y="21361"/>
                  </a:cubicBezTo>
                  <a:lnTo>
                    <a:pt x="10736" y="26713"/>
                  </a:lnTo>
                  <a:cubicBezTo>
                    <a:pt x="10831" y="26777"/>
                    <a:pt x="10926" y="26840"/>
                    <a:pt x="11053" y="26872"/>
                  </a:cubicBezTo>
                  <a:cubicBezTo>
                    <a:pt x="11148" y="26903"/>
                    <a:pt x="11275" y="26935"/>
                    <a:pt x="11401" y="26967"/>
                  </a:cubicBezTo>
                  <a:cubicBezTo>
                    <a:pt x="11639" y="27030"/>
                    <a:pt x="11892" y="27062"/>
                    <a:pt x="12145" y="27062"/>
                  </a:cubicBezTo>
                  <a:cubicBezTo>
                    <a:pt x="12399" y="27062"/>
                    <a:pt x="12652" y="27030"/>
                    <a:pt x="12890" y="26967"/>
                  </a:cubicBezTo>
                  <a:cubicBezTo>
                    <a:pt x="13080" y="26935"/>
                    <a:pt x="13238" y="26872"/>
                    <a:pt x="13396" y="26808"/>
                  </a:cubicBezTo>
                  <a:cubicBezTo>
                    <a:pt x="13460" y="26777"/>
                    <a:pt x="13523" y="26745"/>
                    <a:pt x="13555" y="26713"/>
                  </a:cubicBezTo>
                  <a:lnTo>
                    <a:pt x="22865" y="21361"/>
                  </a:lnTo>
                  <a:cubicBezTo>
                    <a:pt x="23277" y="21140"/>
                    <a:pt x="23626" y="20728"/>
                    <a:pt x="23879" y="20285"/>
                  </a:cubicBezTo>
                  <a:cubicBezTo>
                    <a:pt x="24132" y="19841"/>
                    <a:pt x="24291" y="19335"/>
                    <a:pt x="24291" y="18891"/>
                  </a:cubicBezTo>
                  <a:lnTo>
                    <a:pt x="24291" y="8155"/>
                  </a:lnTo>
                  <a:cubicBezTo>
                    <a:pt x="24291" y="7237"/>
                    <a:pt x="23657" y="6160"/>
                    <a:pt x="22865" y="5685"/>
                  </a:cubicBezTo>
                  <a:lnTo>
                    <a:pt x="13555" y="333"/>
                  </a:lnTo>
                  <a:cubicBezTo>
                    <a:pt x="13175" y="112"/>
                    <a:pt x="12660" y="1"/>
                    <a:pt x="12145"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3671234" y="3213333"/>
              <a:ext cx="450405" cy="297175"/>
            </a:xfrm>
            <a:custGeom>
              <a:rect b="b" l="l" r="r" t="t"/>
              <a:pathLst>
                <a:path extrusionOk="0" h="9090" w="13777">
                  <a:moveTo>
                    <a:pt x="1679" y="0"/>
                  </a:moveTo>
                  <a:cubicBezTo>
                    <a:pt x="761" y="0"/>
                    <a:pt x="0" y="760"/>
                    <a:pt x="0" y="1679"/>
                  </a:cubicBezTo>
                  <a:lnTo>
                    <a:pt x="0" y="7443"/>
                  </a:lnTo>
                  <a:cubicBezTo>
                    <a:pt x="0" y="8361"/>
                    <a:pt x="761" y="9089"/>
                    <a:pt x="1679" y="9089"/>
                  </a:cubicBezTo>
                  <a:lnTo>
                    <a:pt x="5543" y="9089"/>
                  </a:lnTo>
                  <a:cubicBezTo>
                    <a:pt x="5638" y="9089"/>
                    <a:pt x="5733" y="8994"/>
                    <a:pt x="5733" y="8899"/>
                  </a:cubicBezTo>
                  <a:cubicBezTo>
                    <a:pt x="5733" y="8773"/>
                    <a:pt x="5638" y="8678"/>
                    <a:pt x="5543" y="8678"/>
                  </a:cubicBezTo>
                  <a:lnTo>
                    <a:pt x="1679" y="8678"/>
                  </a:lnTo>
                  <a:cubicBezTo>
                    <a:pt x="982" y="8678"/>
                    <a:pt x="412" y="8139"/>
                    <a:pt x="412" y="7443"/>
                  </a:cubicBezTo>
                  <a:lnTo>
                    <a:pt x="412" y="1679"/>
                  </a:lnTo>
                  <a:cubicBezTo>
                    <a:pt x="412" y="982"/>
                    <a:pt x="982" y="412"/>
                    <a:pt x="1679" y="412"/>
                  </a:cubicBezTo>
                  <a:lnTo>
                    <a:pt x="12098" y="412"/>
                  </a:lnTo>
                  <a:cubicBezTo>
                    <a:pt x="12795" y="412"/>
                    <a:pt x="13365" y="982"/>
                    <a:pt x="13365" y="1679"/>
                  </a:cubicBezTo>
                  <a:lnTo>
                    <a:pt x="13365" y="7443"/>
                  </a:lnTo>
                  <a:cubicBezTo>
                    <a:pt x="13365" y="8139"/>
                    <a:pt x="12795" y="8678"/>
                    <a:pt x="12098" y="8678"/>
                  </a:cubicBezTo>
                  <a:lnTo>
                    <a:pt x="8234" y="8678"/>
                  </a:lnTo>
                  <a:cubicBezTo>
                    <a:pt x="8139" y="8678"/>
                    <a:pt x="8044" y="8773"/>
                    <a:pt x="8044" y="8899"/>
                  </a:cubicBezTo>
                  <a:cubicBezTo>
                    <a:pt x="8044" y="8994"/>
                    <a:pt x="8139" y="9089"/>
                    <a:pt x="8234" y="9089"/>
                  </a:cubicBezTo>
                  <a:lnTo>
                    <a:pt x="12098" y="9089"/>
                  </a:lnTo>
                  <a:cubicBezTo>
                    <a:pt x="13016" y="9089"/>
                    <a:pt x="13777" y="8361"/>
                    <a:pt x="13777" y="7443"/>
                  </a:cubicBezTo>
                  <a:lnTo>
                    <a:pt x="13777" y="1679"/>
                  </a:lnTo>
                  <a:cubicBezTo>
                    <a:pt x="13777" y="760"/>
                    <a:pt x="13016" y="0"/>
                    <a:pt x="12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0"/>
            <p:cNvSpPr/>
            <p:nvPr/>
          </p:nvSpPr>
          <p:spPr>
            <a:xfrm>
              <a:off x="3845158" y="3497235"/>
              <a:ext cx="103570" cy="130247"/>
            </a:xfrm>
            <a:custGeom>
              <a:rect b="b" l="l" r="r" t="t"/>
              <a:pathLst>
                <a:path extrusionOk="0" h="3984" w="3168">
                  <a:moveTo>
                    <a:pt x="240" y="1"/>
                  </a:moveTo>
                  <a:cubicBezTo>
                    <a:pt x="212" y="1"/>
                    <a:pt x="185" y="8"/>
                    <a:pt x="159" y="25"/>
                  </a:cubicBezTo>
                  <a:cubicBezTo>
                    <a:pt x="33" y="57"/>
                    <a:pt x="1" y="184"/>
                    <a:pt x="33" y="279"/>
                  </a:cubicBezTo>
                  <a:lnTo>
                    <a:pt x="1363" y="3857"/>
                  </a:lnTo>
                  <a:cubicBezTo>
                    <a:pt x="1394" y="3921"/>
                    <a:pt x="1489" y="3984"/>
                    <a:pt x="1553" y="3984"/>
                  </a:cubicBezTo>
                  <a:cubicBezTo>
                    <a:pt x="1648" y="3984"/>
                    <a:pt x="1743" y="3921"/>
                    <a:pt x="1774" y="3857"/>
                  </a:cubicBezTo>
                  <a:lnTo>
                    <a:pt x="3104" y="279"/>
                  </a:lnTo>
                  <a:cubicBezTo>
                    <a:pt x="3168" y="184"/>
                    <a:pt x="3104" y="57"/>
                    <a:pt x="3009" y="25"/>
                  </a:cubicBezTo>
                  <a:cubicBezTo>
                    <a:pt x="2980" y="18"/>
                    <a:pt x="2951" y="14"/>
                    <a:pt x="2925" y="14"/>
                  </a:cubicBezTo>
                  <a:cubicBezTo>
                    <a:pt x="2840" y="14"/>
                    <a:pt x="2773" y="55"/>
                    <a:pt x="2724" y="152"/>
                  </a:cubicBezTo>
                  <a:lnTo>
                    <a:pt x="1584" y="3192"/>
                  </a:lnTo>
                  <a:lnTo>
                    <a:pt x="413" y="152"/>
                  </a:lnTo>
                  <a:cubicBezTo>
                    <a:pt x="389" y="59"/>
                    <a:pt x="315" y="1"/>
                    <a:pt x="2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3727138" y="3270284"/>
              <a:ext cx="314763" cy="13469"/>
            </a:xfrm>
            <a:custGeom>
              <a:rect b="b" l="l" r="r" t="t"/>
              <a:pathLst>
                <a:path extrusionOk="0" h="412" w="9628">
                  <a:moveTo>
                    <a:pt x="191" y="0"/>
                  </a:moveTo>
                  <a:cubicBezTo>
                    <a:pt x="96" y="0"/>
                    <a:pt x="1" y="95"/>
                    <a:pt x="1" y="222"/>
                  </a:cubicBezTo>
                  <a:cubicBezTo>
                    <a:pt x="1" y="317"/>
                    <a:pt x="96" y="412"/>
                    <a:pt x="191" y="412"/>
                  </a:cubicBezTo>
                  <a:lnTo>
                    <a:pt x="9438" y="412"/>
                  </a:lnTo>
                  <a:cubicBezTo>
                    <a:pt x="9565" y="412"/>
                    <a:pt x="9628" y="317"/>
                    <a:pt x="9628" y="222"/>
                  </a:cubicBezTo>
                  <a:cubicBezTo>
                    <a:pt x="9628" y="95"/>
                    <a:pt x="9533" y="0"/>
                    <a:pt x="9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3727138" y="3327234"/>
              <a:ext cx="236105" cy="13469"/>
            </a:xfrm>
            <a:custGeom>
              <a:rect b="b" l="l" r="r" t="t"/>
              <a:pathLst>
                <a:path extrusionOk="0" h="412" w="7222">
                  <a:moveTo>
                    <a:pt x="191" y="0"/>
                  </a:moveTo>
                  <a:cubicBezTo>
                    <a:pt x="96" y="0"/>
                    <a:pt x="1" y="95"/>
                    <a:pt x="1" y="190"/>
                  </a:cubicBezTo>
                  <a:cubicBezTo>
                    <a:pt x="1" y="317"/>
                    <a:pt x="96" y="412"/>
                    <a:pt x="191" y="412"/>
                  </a:cubicBezTo>
                  <a:lnTo>
                    <a:pt x="7031" y="412"/>
                  </a:lnTo>
                  <a:cubicBezTo>
                    <a:pt x="7158" y="412"/>
                    <a:pt x="7221" y="317"/>
                    <a:pt x="7221" y="190"/>
                  </a:cubicBezTo>
                  <a:cubicBezTo>
                    <a:pt x="7221" y="95"/>
                    <a:pt x="7158" y="0"/>
                    <a:pt x="7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0"/>
            <p:cNvSpPr/>
            <p:nvPr/>
          </p:nvSpPr>
          <p:spPr>
            <a:xfrm>
              <a:off x="3727138" y="3383138"/>
              <a:ext cx="236105" cy="13469"/>
            </a:xfrm>
            <a:custGeom>
              <a:rect b="b" l="l" r="r" t="t"/>
              <a:pathLst>
                <a:path extrusionOk="0" h="412" w="7222">
                  <a:moveTo>
                    <a:pt x="191" y="0"/>
                  </a:moveTo>
                  <a:cubicBezTo>
                    <a:pt x="96" y="0"/>
                    <a:pt x="1" y="95"/>
                    <a:pt x="1" y="222"/>
                  </a:cubicBezTo>
                  <a:cubicBezTo>
                    <a:pt x="1" y="317"/>
                    <a:pt x="96" y="412"/>
                    <a:pt x="191" y="412"/>
                  </a:cubicBezTo>
                  <a:lnTo>
                    <a:pt x="7031" y="412"/>
                  </a:lnTo>
                  <a:cubicBezTo>
                    <a:pt x="7158" y="412"/>
                    <a:pt x="7221" y="317"/>
                    <a:pt x="7221" y="222"/>
                  </a:cubicBezTo>
                  <a:cubicBezTo>
                    <a:pt x="7221" y="95"/>
                    <a:pt x="7158" y="0"/>
                    <a:pt x="7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3727138" y="3440056"/>
              <a:ext cx="314763" cy="13502"/>
            </a:xfrm>
            <a:custGeom>
              <a:rect b="b" l="l" r="r" t="t"/>
              <a:pathLst>
                <a:path extrusionOk="0" h="413" w="9628">
                  <a:moveTo>
                    <a:pt x="191" y="1"/>
                  </a:moveTo>
                  <a:cubicBezTo>
                    <a:pt x="96" y="1"/>
                    <a:pt x="1" y="96"/>
                    <a:pt x="1" y="191"/>
                  </a:cubicBezTo>
                  <a:cubicBezTo>
                    <a:pt x="1" y="318"/>
                    <a:pt x="96" y="413"/>
                    <a:pt x="191" y="413"/>
                  </a:cubicBezTo>
                  <a:lnTo>
                    <a:pt x="9438" y="413"/>
                  </a:lnTo>
                  <a:cubicBezTo>
                    <a:pt x="9565" y="413"/>
                    <a:pt x="9628" y="318"/>
                    <a:pt x="9628" y="191"/>
                  </a:cubicBezTo>
                  <a:cubicBezTo>
                    <a:pt x="9628" y="96"/>
                    <a:pt x="9533" y="1"/>
                    <a:pt x="94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3" name="Google Shape;3393;p80"/>
          <p:cNvSpPr txBox="1"/>
          <p:nvPr/>
        </p:nvSpPr>
        <p:spPr>
          <a:xfrm>
            <a:off x="966625" y="3943800"/>
            <a:ext cx="9999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latin typeface="Fira Sans Medium"/>
                <a:ea typeface="Fira Sans Medium"/>
                <a:cs typeface="Fira Sans Medium"/>
                <a:sym typeface="Fira Sans Medium"/>
              </a:rPr>
              <a:t>Tokenization</a:t>
            </a:r>
            <a:endParaRPr sz="1000">
              <a:latin typeface="Fira Sans Medium"/>
              <a:ea typeface="Fira Sans Medium"/>
              <a:cs typeface="Fira Sans Medium"/>
              <a:sym typeface="Fira Sans Medium"/>
            </a:endParaRPr>
          </a:p>
        </p:txBody>
      </p:sp>
      <p:sp>
        <p:nvSpPr>
          <p:cNvPr id="3394" name="Google Shape;3394;p80"/>
          <p:cNvSpPr txBox="1"/>
          <p:nvPr/>
        </p:nvSpPr>
        <p:spPr>
          <a:xfrm>
            <a:off x="966675" y="4084675"/>
            <a:ext cx="1038900" cy="1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Fira Sans"/>
              <a:ea typeface="Fira Sans"/>
              <a:cs typeface="Fira Sans"/>
              <a:sym typeface="Fira Sans"/>
            </a:endParaRPr>
          </a:p>
        </p:txBody>
      </p:sp>
      <p:sp>
        <p:nvSpPr>
          <p:cNvPr id="3395" name="Google Shape;3395;p80"/>
          <p:cNvSpPr txBox="1"/>
          <p:nvPr/>
        </p:nvSpPr>
        <p:spPr>
          <a:xfrm>
            <a:off x="1800882" y="3943799"/>
            <a:ext cx="6906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latin typeface="Fira Sans Medium"/>
                <a:ea typeface="Fira Sans Medium"/>
                <a:cs typeface="Fira Sans Medium"/>
                <a:sym typeface="Fira Sans Medium"/>
              </a:rPr>
              <a:t>N-grams</a:t>
            </a:r>
            <a:endParaRPr sz="1000">
              <a:latin typeface="Fira Sans Medium"/>
              <a:ea typeface="Fira Sans Medium"/>
              <a:cs typeface="Fira Sans Medium"/>
              <a:sym typeface="Fira Sans Medium"/>
            </a:endParaRPr>
          </a:p>
        </p:txBody>
      </p:sp>
      <p:sp>
        <p:nvSpPr>
          <p:cNvPr id="3396" name="Google Shape;3396;p80"/>
          <p:cNvSpPr txBox="1"/>
          <p:nvPr/>
        </p:nvSpPr>
        <p:spPr>
          <a:xfrm>
            <a:off x="1827327" y="4084674"/>
            <a:ext cx="690600" cy="1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Fira Sans"/>
              <a:ea typeface="Fira Sans"/>
              <a:cs typeface="Fira Sans"/>
              <a:sym typeface="Fira Sans"/>
            </a:endParaRPr>
          </a:p>
        </p:txBody>
      </p:sp>
      <p:sp>
        <p:nvSpPr>
          <p:cNvPr id="3397" name="Google Shape;3397;p80"/>
          <p:cNvSpPr txBox="1"/>
          <p:nvPr/>
        </p:nvSpPr>
        <p:spPr>
          <a:xfrm>
            <a:off x="3128474" y="3943800"/>
            <a:ext cx="7851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latin typeface="Fira Sans Medium"/>
                <a:ea typeface="Fira Sans Medium"/>
                <a:cs typeface="Fira Sans Medium"/>
                <a:sym typeface="Fira Sans Medium"/>
              </a:rPr>
              <a:t>Stemming</a:t>
            </a:r>
            <a:endParaRPr sz="1000">
              <a:latin typeface="Fira Sans Medium"/>
              <a:ea typeface="Fira Sans Medium"/>
              <a:cs typeface="Fira Sans Medium"/>
              <a:sym typeface="Fira Sans Medium"/>
            </a:endParaRPr>
          </a:p>
        </p:txBody>
      </p:sp>
      <p:sp>
        <p:nvSpPr>
          <p:cNvPr id="3398" name="Google Shape;3398;p80"/>
          <p:cNvSpPr txBox="1"/>
          <p:nvPr/>
        </p:nvSpPr>
        <p:spPr>
          <a:xfrm>
            <a:off x="3128479" y="4084674"/>
            <a:ext cx="690600" cy="1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Fira Sans"/>
              <a:ea typeface="Fira Sans"/>
              <a:cs typeface="Fira Sans"/>
              <a:sym typeface="Fira Sans"/>
            </a:endParaRPr>
          </a:p>
        </p:txBody>
      </p:sp>
      <p:sp>
        <p:nvSpPr>
          <p:cNvPr id="3399" name="Google Shape;3399;p80"/>
          <p:cNvSpPr txBox="1"/>
          <p:nvPr/>
        </p:nvSpPr>
        <p:spPr>
          <a:xfrm>
            <a:off x="2464908" y="3859524"/>
            <a:ext cx="690600" cy="646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latin typeface="Fira Sans Medium"/>
                <a:ea typeface="Fira Sans Medium"/>
                <a:cs typeface="Fira Sans Medium"/>
                <a:sym typeface="Fira Sans Medium"/>
              </a:rPr>
              <a:t>Stop Words Filtering</a:t>
            </a:r>
            <a:endParaRPr sz="1000">
              <a:latin typeface="Fira Sans Medium"/>
              <a:ea typeface="Fira Sans Medium"/>
              <a:cs typeface="Fira Sans Medium"/>
              <a:sym typeface="Fira Sans Medium"/>
            </a:endParaRPr>
          </a:p>
        </p:txBody>
      </p:sp>
      <p:sp>
        <p:nvSpPr>
          <p:cNvPr id="3400" name="Google Shape;3400;p80"/>
          <p:cNvSpPr/>
          <p:nvPr/>
        </p:nvSpPr>
        <p:spPr>
          <a:xfrm>
            <a:off x="5675490" y="2959151"/>
            <a:ext cx="837341" cy="313180"/>
          </a:xfrm>
          <a:custGeom>
            <a:rect b="b" l="l" r="r" t="t"/>
            <a:pathLst>
              <a:path extrusionOk="0" h="19350" w="52572">
                <a:moveTo>
                  <a:pt x="52191" y="0"/>
                </a:moveTo>
                <a:lnTo>
                  <a:pt x="52191" y="6366"/>
                </a:lnTo>
                <a:cubicBezTo>
                  <a:pt x="52191" y="6967"/>
                  <a:pt x="51685" y="7442"/>
                  <a:pt x="51115" y="7442"/>
                </a:cubicBezTo>
                <a:lnTo>
                  <a:pt x="1458" y="7442"/>
                </a:lnTo>
                <a:cubicBezTo>
                  <a:pt x="634" y="7442"/>
                  <a:pt x="1" y="8076"/>
                  <a:pt x="1" y="8868"/>
                </a:cubicBezTo>
                <a:lnTo>
                  <a:pt x="1" y="19350"/>
                </a:lnTo>
                <a:lnTo>
                  <a:pt x="381" y="19350"/>
                </a:lnTo>
                <a:lnTo>
                  <a:pt x="381" y="8868"/>
                </a:lnTo>
                <a:cubicBezTo>
                  <a:pt x="381" y="8298"/>
                  <a:pt x="856" y="7823"/>
                  <a:pt x="1458" y="7823"/>
                </a:cubicBezTo>
                <a:lnTo>
                  <a:pt x="51115" y="7823"/>
                </a:lnTo>
                <a:cubicBezTo>
                  <a:pt x="51906" y="7823"/>
                  <a:pt x="52571" y="7157"/>
                  <a:pt x="52571" y="6366"/>
                </a:cubicBezTo>
                <a:lnTo>
                  <a:pt x="5257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6792327" y="2959150"/>
            <a:ext cx="640341" cy="313180"/>
          </a:xfrm>
          <a:custGeom>
            <a:rect b="b" l="l" r="r" t="t"/>
            <a:pathLst>
              <a:path extrusionOk="0" h="19350" w="54060">
                <a:moveTo>
                  <a:pt x="0" y="0"/>
                </a:moveTo>
                <a:lnTo>
                  <a:pt x="0" y="6366"/>
                </a:lnTo>
                <a:cubicBezTo>
                  <a:pt x="0" y="7157"/>
                  <a:pt x="665" y="7823"/>
                  <a:pt x="1457" y="7823"/>
                </a:cubicBezTo>
                <a:lnTo>
                  <a:pt x="52602" y="7823"/>
                </a:lnTo>
                <a:cubicBezTo>
                  <a:pt x="53204" y="7823"/>
                  <a:pt x="53679" y="8298"/>
                  <a:pt x="53679" y="8868"/>
                </a:cubicBezTo>
                <a:lnTo>
                  <a:pt x="53679" y="19350"/>
                </a:lnTo>
                <a:lnTo>
                  <a:pt x="54059" y="19350"/>
                </a:lnTo>
                <a:lnTo>
                  <a:pt x="54059" y="8868"/>
                </a:lnTo>
                <a:cubicBezTo>
                  <a:pt x="54059" y="8076"/>
                  <a:pt x="53426" y="7442"/>
                  <a:pt x="52602" y="7442"/>
                </a:cubicBezTo>
                <a:lnTo>
                  <a:pt x="1457" y="7442"/>
                </a:lnTo>
                <a:cubicBezTo>
                  <a:pt x="887" y="7442"/>
                  <a:pt x="412" y="6967"/>
                  <a:pt x="412" y="6366"/>
                </a:cubicBezTo>
                <a:lnTo>
                  <a:pt x="412"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0"/>
          <p:cNvSpPr/>
          <p:nvPr/>
        </p:nvSpPr>
        <p:spPr>
          <a:xfrm>
            <a:off x="5654305" y="3247721"/>
            <a:ext cx="48436" cy="48717"/>
          </a:xfrm>
          <a:custGeom>
            <a:rect b="b" l="l" r="r" t="t"/>
            <a:pathLst>
              <a:path extrusionOk="0" h="3010" w="3041">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5654305" y="3247721"/>
            <a:ext cx="48436" cy="48717"/>
          </a:xfrm>
          <a:custGeom>
            <a:rect b="b" l="l" r="r" t="t"/>
            <a:pathLst>
              <a:path extrusionOk="0" h="3010" w="3041">
                <a:moveTo>
                  <a:pt x="1521" y="1"/>
                </a:moveTo>
                <a:cubicBezTo>
                  <a:pt x="697" y="1"/>
                  <a:pt x="1" y="666"/>
                  <a:pt x="1" y="1521"/>
                </a:cubicBezTo>
                <a:cubicBezTo>
                  <a:pt x="1" y="2344"/>
                  <a:pt x="697" y="3009"/>
                  <a:pt x="1521" y="3009"/>
                </a:cubicBezTo>
                <a:cubicBezTo>
                  <a:pt x="2344" y="3009"/>
                  <a:pt x="3041" y="2344"/>
                  <a:pt x="3041" y="1521"/>
                </a:cubicBezTo>
                <a:cubicBezTo>
                  <a:pt x="3041" y="666"/>
                  <a:pt x="2344" y="1"/>
                  <a:pt x="152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6339342" y="3011429"/>
            <a:ext cx="276422" cy="260902"/>
          </a:xfrm>
          <a:custGeom>
            <a:rect b="b" l="l" r="r" t="t"/>
            <a:pathLst>
              <a:path extrusionOk="0" h="16120" w="17355">
                <a:moveTo>
                  <a:pt x="16975" y="1"/>
                </a:moveTo>
                <a:lnTo>
                  <a:pt x="16975" y="7411"/>
                </a:lnTo>
                <a:cubicBezTo>
                  <a:pt x="16975" y="8013"/>
                  <a:pt x="16500" y="8488"/>
                  <a:pt x="15898" y="8488"/>
                </a:cubicBezTo>
                <a:lnTo>
                  <a:pt x="1425" y="8488"/>
                </a:lnTo>
                <a:cubicBezTo>
                  <a:pt x="634" y="8488"/>
                  <a:pt x="0" y="9121"/>
                  <a:pt x="0" y="9945"/>
                </a:cubicBezTo>
                <a:lnTo>
                  <a:pt x="0" y="16120"/>
                </a:lnTo>
                <a:lnTo>
                  <a:pt x="380" y="16120"/>
                </a:lnTo>
                <a:lnTo>
                  <a:pt x="380" y="9945"/>
                </a:lnTo>
                <a:cubicBezTo>
                  <a:pt x="380" y="9343"/>
                  <a:pt x="855" y="8868"/>
                  <a:pt x="1425" y="8868"/>
                </a:cubicBezTo>
                <a:lnTo>
                  <a:pt x="15898" y="8868"/>
                </a:lnTo>
                <a:cubicBezTo>
                  <a:pt x="16690" y="8868"/>
                  <a:pt x="17355" y="8234"/>
                  <a:pt x="17355" y="7411"/>
                </a:cubicBezTo>
                <a:lnTo>
                  <a:pt x="17355"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6318157" y="3247721"/>
            <a:ext cx="47926" cy="48717"/>
          </a:xfrm>
          <a:custGeom>
            <a:rect b="b" l="l" r="r" t="t"/>
            <a:pathLst>
              <a:path extrusionOk="0" h="3010" w="3009">
                <a:moveTo>
                  <a:pt x="1520" y="1"/>
                </a:moveTo>
                <a:cubicBezTo>
                  <a:pt x="665" y="1"/>
                  <a:pt x="0" y="666"/>
                  <a:pt x="0" y="1521"/>
                </a:cubicBezTo>
                <a:cubicBezTo>
                  <a:pt x="0" y="2344"/>
                  <a:pt x="665" y="3009"/>
                  <a:pt x="1520" y="3009"/>
                </a:cubicBezTo>
                <a:cubicBezTo>
                  <a:pt x="2344" y="3009"/>
                  <a:pt x="3009" y="2344"/>
                  <a:pt x="3009" y="1521"/>
                </a:cubicBezTo>
                <a:cubicBezTo>
                  <a:pt x="3009" y="666"/>
                  <a:pt x="2344" y="1"/>
                  <a:pt x="152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8329997" y="3247726"/>
            <a:ext cx="48453" cy="48702"/>
          </a:xfrm>
          <a:custGeom>
            <a:rect b="b" l="l" r="r" t="t"/>
            <a:pathLst>
              <a:path extrusionOk="0" h="3010" w="3010">
                <a:moveTo>
                  <a:pt x="1489" y="1"/>
                </a:moveTo>
                <a:cubicBezTo>
                  <a:pt x="666" y="1"/>
                  <a:pt x="1" y="666"/>
                  <a:pt x="1" y="1521"/>
                </a:cubicBezTo>
                <a:cubicBezTo>
                  <a:pt x="1" y="2344"/>
                  <a:pt x="666" y="3009"/>
                  <a:pt x="1489" y="3009"/>
                </a:cubicBezTo>
                <a:cubicBezTo>
                  <a:pt x="2313" y="3009"/>
                  <a:pt x="3009" y="2344"/>
                  <a:pt x="3009" y="1521"/>
                </a:cubicBezTo>
                <a:cubicBezTo>
                  <a:pt x="3009" y="666"/>
                  <a:pt x="2313" y="1"/>
                  <a:pt x="1489"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6920483" y="2956736"/>
            <a:ext cx="1439097" cy="360343"/>
          </a:xfrm>
          <a:custGeom>
            <a:rect b="b" l="l" r="r" t="t"/>
            <a:pathLst>
              <a:path extrusionOk="0" h="22264" w="90353">
                <a:moveTo>
                  <a:pt x="1" y="1"/>
                </a:moveTo>
                <a:lnTo>
                  <a:pt x="1" y="4118"/>
                </a:lnTo>
                <a:cubicBezTo>
                  <a:pt x="1" y="4909"/>
                  <a:pt x="666" y="5574"/>
                  <a:pt x="1457" y="5574"/>
                </a:cubicBezTo>
                <a:lnTo>
                  <a:pt x="88896" y="5574"/>
                </a:lnTo>
                <a:cubicBezTo>
                  <a:pt x="89497" y="5574"/>
                  <a:pt x="89972" y="6050"/>
                  <a:pt x="89972" y="6620"/>
                </a:cubicBezTo>
                <a:lnTo>
                  <a:pt x="89972" y="22264"/>
                </a:lnTo>
                <a:lnTo>
                  <a:pt x="90352" y="22264"/>
                </a:lnTo>
                <a:lnTo>
                  <a:pt x="90352" y="6620"/>
                </a:lnTo>
                <a:cubicBezTo>
                  <a:pt x="90352" y="5828"/>
                  <a:pt x="89719" y="5194"/>
                  <a:pt x="88927" y="5194"/>
                </a:cubicBezTo>
                <a:lnTo>
                  <a:pt x="1457" y="5194"/>
                </a:lnTo>
                <a:cubicBezTo>
                  <a:pt x="856" y="5194"/>
                  <a:pt x="381" y="4688"/>
                  <a:pt x="381" y="4118"/>
                </a:cubicBezTo>
                <a:lnTo>
                  <a:pt x="38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7397192" y="3247721"/>
            <a:ext cx="48436" cy="48717"/>
          </a:xfrm>
          <a:custGeom>
            <a:rect b="b" l="l" r="r" t="t"/>
            <a:pathLst>
              <a:path extrusionOk="0" h="3010" w="3041">
                <a:moveTo>
                  <a:pt x="1520" y="1"/>
                </a:moveTo>
                <a:cubicBezTo>
                  <a:pt x="697" y="1"/>
                  <a:pt x="0" y="666"/>
                  <a:pt x="0" y="1521"/>
                </a:cubicBezTo>
                <a:cubicBezTo>
                  <a:pt x="0" y="2344"/>
                  <a:pt x="697" y="3009"/>
                  <a:pt x="1520" y="3009"/>
                </a:cubicBezTo>
                <a:cubicBezTo>
                  <a:pt x="2344" y="3009"/>
                  <a:pt x="3040" y="2344"/>
                  <a:pt x="3040" y="1521"/>
                </a:cubicBezTo>
                <a:cubicBezTo>
                  <a:pt x="3040" y="666"/>
                  <a:pt x="2344" y="1"/>
                  <a:pt x="1520"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5003947" y="2911986"/>
            <a:ext cx="1439097" cy="360343"/>
          </a:xfrm>
          <a:custGeom>
            <a:rect b="b" l="l" r="r" t="t"/>
            <a:pathLst>
              <a:path extrusionOk="0" h="22264" w="90353">
                <a:moveTo>
                  <a:pt x="89973" y="1"/>
                </a:moveTo>
                <a:lnTo>
                  <a:pt x="89973" y="4118"/>
                </a:lnTo>
                <a:cubicBezTo>
                  <a:pt x="89973" y="4688"/>
                  <a:pt x="89497" y="5194"/>
                  <a:pt x="88896" y="5194"/>
                </a:cubicBezTo>
                <a:lnTo>
                  <a:pt x="1426" y="5194"/>
                </a:lnTo>
                <a:cubicBezTo>
                  <a:pt x="634" y="5194"/>
                  <a:pt x="1" y="5828"/>
                  <a:pt x="1" y="6620"/>
                </a:cubicBezTo>
                <a:lnTo>
                  <a:pt x="1" y="22264"/>
                </a:lnTo>
                <a:lnTo>
                  <a:pt x="381" y="22264"/>
                </a:lnTo>
                <a:lnTo>
                  <a:pt x="381" y="6620"/>
                </a:lnTo>
                <a:cubicBezTo>
                  <a:pt x="381" y="6050"/>
                  <a:pt x="856" y="5574"/>
                  <a:pt x="1426" y="5574"/>
                </a:cubicBezTo>
                <a:lnTo>
                  <a:pt x="88896" y="5574"/>
                </a:lnTo>
                <a:cubicBezTo>
                  <a:pt x="89688" y="5574"/>
                  <a:pt x="90353" y="4909"/>
                  <a:pt x="90353" y="4118"/>
                </a:cubicBezTo>
                <a:lnTo>
                  <a:pt x="90353"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4990962" y="3247871"/>
            <a:ext cx="47942" cy="48717"/>
          </a:xfrm>
          <a:custGeom>
            <a:rect b="b" l="l" r="r" t="t"/>
            <a:pathLst>
              <a:path extrusionOk="0" h="3010" w="301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6C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4990962" y="3247871"/>
            <a:ext cx="47942" cy="48717"/>
          </a:xfrm>
          <a:custGeom>
            <a:rect b="b" l="l" r="r" t="t"/>
            <a:pathLst>
              <a:path extrusionOk="0" h="3010" w="301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6098126" y="2139925"/>
            <a:ext cx="1141257" cy="445557"/>
          </a:xfrm>
          <a:custGeom>
            <a:rect b="b" l="l" r="r" t="t"/>
            <a:pathLst>
              <a:path extrusionOk="0" h="27529" w="49373">
                <a:moveTo>
                  <a:pt x="24671" y="0"/>
                </a:moveTo>
                <a:cubicBezTo>
                  <a:pt x="23578" y="0"/>
                  <a:pt x="22486" y="278"/>
                  <a:pt x="21504" y="832"/>
                </a:cubicBezTo>
                <a:lnTo>
                  <a:pt x="3168" y="11441"/>
                </a:lnTo>
                <a:cubicBezTo>
                  <a:pt x="1204" y="12581"/>
                  <a:pt x="1" y="14671"/>
                  <a:pt x="1" y="16920"/>
                </a:cubicBezTo>
                <a:lnTo>
                  <a:pt x="1" y="27529"/>
                </a:lnTo>
                <a:lnTo>
                  <a:pt x="381" y="27529"/>
                </a:lnTo>
                <a:lnTo>
                  <a:pt x="381" y="16920"/>
                </a:lnTo>
                <a:cubicBezTo>
                  <a:pt x="381" y="14798"/>
                  <a:pt x="1521" y="12834"/>
                  <a:pt x="3358" y="11789"/>
                </a:cubicBezTo>
                <a:lnTo>
                  <a:pt x="21694" y="1180"/>
                </a:lnTo>
                <a:cubicBezTo>
                  <a:pt x="22612" y="658"/>
                  <a:pt x="23642" y="396"/>
                  <a:pt x="24671" y="396"/>
                </a:cubicBezTo>
                <a:cubicBezTo>
                  <a:pt x="25700" y="396"/>
                  <a:pt x="26729" y="658"/>
                  <a:pt x="27648" y="1180"/>
                </a:cubicBezTo>
                <a:lnTo>
                  <a:pt x="46016" y="11789"/>
                </a:lnTo>
                <a:cubicBezTo>
                  <a:pt x="47821" y="12834"/>
                  <a:pt x="48961" y="14798"/>
                  <a:pt x="48961" y="16920"/>
                </a:cubicBezTo>
                <a:lnTo>
                  <a:pt x="48961" y="27529"/>
                </a:lnTo>
                <a:lnTo>
                  <a:pt x="49373" y="27529"/>
                </a:lnTo>
                <a:lnTo>
                  <a:pt x="49373" y="16920"/>
                </a:lnTo>
                <a:cubicBezTo>
                  <a:pt x="49373" y="14671"/>
                  <a:pt x="48138" y="12581"/>
                  <a:pt x="46206" y="11441"/>
                </a:cubicBezTo>
                <a:lnTo>
                  <a:pt x="27838" y="832"/>
                </a:lnTo>
                <a:cubicBezTo>
                  <a:pt x="26856" y="278"/>
                  <a:pt x="25763" y="0"/>
                  <a:pt x="2467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6075426" y="2585473"/>
            <a:ext cx="1185915" cy="460803"/>
          </a:xfrm>
          <a:custGeom>
            <a:rect b="b" l="l" r="r" t="t"/>
            <a:pathLst>
              <a:path extrusionOk="0" h="28471" w="51305">
                <a:moveTo>
                  <a:pt x="1" y="1"/>
                </a:moveTo>
                <a:lnTo>
                  <a:pt x="1" y="10610"/>
                </a:lnTo>
                <a:cubicBezTo>
                  <a:pt x="1" y="13175"/>
                  <a:pt x="1394" y="15613"/>
                  <a:pt x="3643" y="16912"/>
                </a:cubicBezTo>
                <a:lnTo>
                  <a:pt x="22011" y="27521"/>
                </a:lnTo>
                <a:cubicBezTo>
                  <a:pt x="23119" y="28154"/>
                  <a:pt x="24386" y="28471"/>
                  <a:pt x="25653" y="28471"/>
                </a:cubicBezTo>
                <a:cubicBezTo>
                  <a:pt x="26920" y="28471"/>
                  <a:pt x="28186" y="28154"/>
                  <a:pt x="29295" y="27521"/>
                </a:cubicBezTo>
                <a:lnTo>
                  <a:pt x="47663" y="16912"/>
                </a:lnTo>
                <a:cubicBezTo>
                  <a:pt x="49911" y="15613"/>
                  <a:pt x="51305" y="13207"/>
                  <a:pt x="51305" y="10610"/>
                </a:cubicBezTo>
                <a:lnTo>
                  <a:pt x="51305" y="1"/>
                </a:lnTo>
                <a:lnTo>
                  <a:pt x="48993" y="1"/>
                </a:lnTo>
                <a:lnTo>
                  <a:pt x="48993" y="10610"/>
                </a:lnTo>
                <a:cubicBezTo>
                  <a:pt x="48993" y="12383"/>
                  <a:pt x="48043" y="14030"/>
                  <a:pt x="46491" y="14917"/>
                </a:cubicBezTo>
                <a:lnTo>
                  <a:pt x="28155" y="25494"/>
                </a:lnTo>
                <a:cubicBezTo>
                  <a:pt x="27379" y="25937"/>
                  <a:pt x="26516" y="26159"/>
                  <a:pt x="25657" y="26159"/>
                </a:cubicBezTo>
                <a:cubicBezTo>
                  <a:pt x="24798" y="26159"/>
                  <a:pt x="23943" y="25937"/>
                  <a:pt x="23183" y="25494"/>
                </a:cubicBezTo>
                <a:lnTo>
                  <a:pt x="4815" y="14917"/>
                </a:lnTo>
                <a:cubicBezTo>
                  <a:pt x="3263" y="14030"/>
                  <a:pt x="2313" y="12383"/>
                  <a:pt x="2313" y="10610"/>
                </a:cubicBezTo>
                <a:lnTo>
                  <a:pt x="2313"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6167685" y="2195667"/>
            <a:ext cx="1002174" cy="779372"/>
          </a:xfrm>
          <a:custGeom>
            <a:rect b="b" l="l" r="r" t="t"/>
            <a:pathLst>
              <a:path extrusionOk="0" h="48154" w="43356">
                <a:moveTo>
                  <a:pt x="21662" y="0"/>
                </a:moveTo>
                <a:cubicBezTo>
                  <a:pt x="20601" y="0"/>
                  <a:pt x="19540" y="270"/>
                  <a:pt x="18590" y="808"/>
                </a:cubicBezTo>
                <a:lnTo>
                  <a:pt x="3040" y="9802"/>
                </a:lnTo>
                <a:cubicBezTo>
                  <a:pt x="1140" y="10879"/>
                  <a:pt x="0" y="12906"/>
                  <a:pt x="0" y="15091"/>
                </a:cubicBezTo>
                <a:lnTo>
                  <a:pt x="0" y="33047"/>
                </a:lnTo>
                <a:cubicBezTo>
                  <a:pt x="0" y="35232"/>
                  <a:pt x="1140" y="37259"/>
                  <a:pt x="3040" y="38367"/>
                </a:cubicBezTo>
                <a:lnTo>
                  <a:pt x="18590" y="47330"/>
                </a:lnTo>
                <a:cubicBezTo>
                  <a:pt x="19065" y="47615"/>
                  <a:pt x="19572" y="47805"/>
                  <a:pt x="20078" y="47963"/>
                </a:cubicBezTo>
                <a:cubicBezTo>
                  <a:pt x="20205" y="47995"/>
                  <a:pt x="20332" y="48026"/>
                  <a:pt x="20490" y="48058"/>
                </a:cubicBezTo>
                <a:cubicBezTo>
                  <a:pt x="20743" y="48090"/>
                  <a:pt x="20997" y="48121"/>
                  <a:pt x="21250" y="48153"/>
                </a:cubicBezTo>
                <a:lnTo>
                  <a:pt x="22074" y="48153"/>
                </a:lnTo>
                <a:cubicBezTo>
                  <a:pt x="22327" y="48121"/>
                  <a:pt x="22580" y="48090"/>
                  <a:pt x="22834" y="48058"/>
                </a:cubicBezTo>
                <a:cubicBezTo>
                  <a:pt x="22992" y="48026"/>
                  <a:pt x="23119" y="47995"/>
                  <a:pt x="23245" y="47963"/>
                </a:cubicBezTo>
                <a:cubicBezTo>
                  <a:pt x="23752" y="47805"/>
                  <a:pt x="24259" y="47615"/>
                  <a:pt x="24734" y="47330"/>
                </a:cubicBezTo>
                <a:lnTo>
                  <a:pt x="40283" y="38367"/>
                </a:lnTo>
                <a:cubicBezTo>
                  <a:pt x="42183" y="37259"/>
                  <a:pt x="43323" y="35232"/>
                  <a:pt x="43323" y="33047"/>
                </a:cubicBezTo>
                <a:lnTo>
                  <a:pt x="43323" y="15091"/>
                </a:lnTo>
                <a:cubicBezTo>
                  <a:pt x="43355" y="12906"/>
                  <a:pt x="42183" y="10879"/>
                  <a:pt x="40283" y="9802"/>
                </a:cubicBezTo>
                <a:lnTo>
                  <a:pt x="24734" y="808"/>
                </a:lnTo>
                <a:cubicBezTo>
                  <a:pt x="23784" y="270"/>
                  <a:pt x="22723" y="0"/>
                  <a:pt x="21662" y="0"/>
                </a:cubicBezTo>
                <a:close/>
              </a:path>
            </a:pathLst>
          </a:cu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Fira Sans Medium"/>
                <a:ea typeface="Fira Sans Medium"/>
                <a:cs typeface="Fira Sans Medium"/>
                <a:sym typeface="Fira Sans Medium"/>
              </a:rPr>
              <a:t>Latent Dirichlet Allocation</a:t>
            </a:r>
            <a:endParaRPr sz="1100">
              <a:latin typeface="Fira Sans Medium"/>
              <a:ea typeface="Fira Sans Medium"/>
              <a:cs typeface="Fira Sans Medium"/>
              <a:sym typeface="Fira Sans Medium"/>
            </a:endParaRPr>
          </a:p>
        </p:txBody>
      </p:sp>
      <p:grpSp>
        <p:nvGrpSpPr>
          <p:cNvPr id="3415" name="Google Shape;3415;p80"/>
          <p:cNvGrpSpPr/>
          <p:nvPr/>
        </p:nvGrpSpPr>
        <p:grpSpPr>
          <a:xfrm>
            <a:off x="4747675" y="3330822"/>
            <a:ext cx="522097" cy="578732"/>
            <a:chOff x="660451" y="2816806"/>
            <a:chExt cx="1071627" cy="1168920"/>
          </a:xfrm>
        </p:grpSpPr>
        <p:sp>
          <p:nvSpPr>
            <p:cNvPr id="3416" name="Google Shape;3416;p80"/>
            <p:cNvSpPr/>
            <p:nvPr/>
          </p:nvSpPr>
          <p:spPr>
            <a:xfrm>
              <a:off x="691509" y="2816806"/>
              <a:ext cx="1008466" cy="568424"/>
            </a:xfrm>
            <a:custGeom>
              <a:rect b="b" l="l" r="r" t="t"/>
              <a:pathLst>
                <a:path extrusionOk="0" h="17387" w="30847">
                  <a:moveTo>
                    <a:pt x="15424" y="0"/>
                  </a:moveTo>
                  <a:cubicBezTo>
                    <a:pt x="14980" y="0"/>
                    <a:pt x="14537" y="95"/>
                    <a:pt x="14220" y="285"/>
                  </a:cubicBezTo>
                  <a:lnTo>
                    <a:pt x="1236" y="7791"/>
                  </a:lnTo>
                  <a:cubicBezTo>
                    <a:pt x="888" y="7981"/>
                    <a:pt x="603" y="8297"/>
                    <a:pt x="349" y="8678"/>
                  </a:cubicBezTo>
                  <a:cubicBezTo>
                    <a:pt x="128" y="9089"/>
                    <a:pt x="1" y="9501"/>
                    <a:pt x="1" y="9881"/>
                  </a:cubicBezTo>
                  <a:lnTo>
                    <a:pt x="1" y="17386"/>
                  </a:lnTo>
                  <a:lnTo>
                    <a:pt x="381" y="17386"/>
                  </a:lnTo>
                  <a:lnTo>
                    <a:pt x="381" y="9881"/>
                  </a:lnTo>
                  <a:cubicBezTo>
                    <a:pt x="381" y="9564"/>
                    <a:pt x="508" y="9216"/>
                    <a:pt x="698" y="8868"/>
                  </a:cubicBezTo>
                  <a:cubicBezTo>
                    <a:pt x="888" y="8551"/>
                    <a:pt x="1141" y="8266"/>
                    <a:pt x="1426" y="8139"/>
                  </a:cubicBezTo>
                  <a:lnTo>
                    <a:pt x="14410" y="602"/>
                  </a:lnTo>
                  <a:cubicBezTo>
                    <a:pt x="14695" y="475"/>
                    <a:pt x="15044" y="380"/>
                    <a:pt x="15424" y="380"/>
                  </a:cubicBezTo>
                  <a:cubicBezTo>
                    <a:pt x="15804" y="380"/>
                    <a:pt x="16184" y="475"/>
                    <a:pt x="16437" y="602"/>
                  </a:cubicBezTo>
                  <a:lnTo>
                    <a:pt x="29453" y="8139"/>
                  </a:lnTo>
                  <a:cubicBezTo>
                    <a:pt x="29706" y="8266"/>
                    <a:pt x="29960" y="8551"/>
                    <a:pt x="30150" y="8868"/>
                  </a:cubicBezTo>
                  <a:cubicBezTo>
                    <a:pt x="30372" y="9216"/>
                    <a:pt x="30467" y="9564"/>
                    <a:pt x="30467" y="9881"/>
                  </a:cubicBezTo>
                  <a:lnTo>
                    <a:pt x="30467" y="17386"/>
                  </a:lnTo>
                  <a:lnTo>
                    <a:pt x="30847" y="17386"/>
                  </a:lnTo>
                  <a:lnTo>
                    <a:pt x="30847" y="9881"/>
                  </a:lnTo>
                  <a:cubicBezTo>
                    <a:pt x="30847" y="9501"/>
                    <a:pt x="30720" y="9089"/>
                    <a:pt x="30498" y="8678"/>
                  </a:cubicBezTo>
                  <a:cubicBezTo>
                    <a:pt x="30277" y="8297"/>
                    <a:pt x="29960" y="7981"/>
                    <a:pt x="29643" y="7791"/>
                  </a:cubicBezTo>
                  <a:lnTo>
                    <a:pt x="16659" y="285"/>
                  </a:lnTo>
                  <a:cubicBezTo>
                    <a:pt x="16310" y="95"/>
                    <a:pt x="15899" y="0"/>
                    <a:pt x="15424"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660451" y="3385198"/>
              <a:ext cx="1071627" cy="600529"/>
            </a:xfrm>
            <a:custGeom>
              <a:rect b="b" l="l" r="r" t="t"/>
              <a:pathLst>
                <a:path extrusionOk="0" h="18369" w="32779">
                  <a:moveTo>
                    <a:pt x="1" y="0"/>
                  </a:moveTo>
                  <a:lnTo>
                    <a:pt x="1" y="7506"/>
                  </a:lnTo>
                  <a:cubicBezTo>
                    <a:pt x="1" y="8044"/>
                    <a:pt x="159" y="8646"/>
                    <a:pt x="476" y="9184"/>
                  </a:cubicBezTo>
                  <a:cubicBezTo>
                    <a:pt x="793" y="9723"/>
                    <a:pt x="1204" y="10166"/>
                    <a:pt x="1679" y="10451"/>
                  </a:cubicBezTo>
                  <a:lnTo>
                    <a:pt x="14695" y="17957"/>
                  </a:lnTo>
                  <a:cubicBezTo>
                    <a:pt x="15170" y="18210"/>
                    <a:pt x="15772" y="18368"/>
                    <a:pt x="16374" y="18368"/>
                  </a:cubicBezTo>
                  <a:cubicBezTo>
                    <a:pt x="17007" y="18368"/>
                    <a:pt x="17609" y="18210"/>
                    <a:pt x="18084" y="17957"/>
                  </a:cubicBezTo>
                  <a:lnTo>
                    <a:pt x="31068" y="10451"/>
                  </a:lnTo>
                  <a:cubicBezTo>
                    <a:pt x="31543" y="10166"/>
                    <a:pt x="31987" y="9723"/>
                    <a:pt x="32272" y="9184"/>
                  </a:cubicBezTo>
                  <a:cubicBezTo>
                    <a:pt x="32588" y="8646"/>
                    <a:pt x="32778" y="8044"/>
                    <a:pt x="32778" y="7506"/>
                  </a:cubicBezTo>
                  <a:lnTo>
                    <a:pt x="32778" y="0"/>
                  </a:lnTo>
                  <a:lnTo>
                    <a:pt x="30435" y="0"/>
                  </a:lnTo>
                  <a:lnTo>
                    <a:pt x="30435" y="7506"/>
                  </a:lnTo>
                  <a:cubicBezTo>
                    <a:pt x="30435" y="7633"/>
                    <a:pt x="30403" y="7823"/>
                    <a:pt x="30276" y="8044"/>
                  </a:cubicBezTo>
                  <a:cubicBezTo>
                    <a:pt x="30150" y="8234"/>
                    <a:pt x="29991" y="8393"/>
                    <a:pt x="29928" y="8456"/>
                  </a:cubicBezTo>
                  <a:lnTo>
                    <a:pt x="16912" y="15930"/>
                  </a:lnTo>
                  <a:cubicBezTo>
                    <a:pt x="16817" y="15993"/>
                    <a:pt x="16627" y="16057"/>
                    <a:pt x="16374" y="16057"/>
                  </a:cubicBezTo>
                  <a:cubicBezTo>
                    <a:pt x="16120" y="16057"/>
                    <a:pt x="15930" y="15993"/>
                    <a:pt x="15835" y="15930"/>
                  </a:cubicBezTo>
                  <a:lnTo>
                    <a:pt x="2851" y="8456"/>
                  </a:lnTo>
                  <a:cubicBezTo>
                    <a:pt x="2756" y="8393"/>
                    <a:pt x="2598" y="8266"/>
                    <a:pt x="2471" y="8044"/>
                  </a:cubicBezTo>
                  <a:cubicBezTo>
                    <a:pt x="2344" y="7823"/>
                    <a:pt x="2313" y="7633"/>
                    <a:pt x="2313" y="7506"/>
                  </a:cubicBezTo>
                  <a:lnTo>
                    <a:pt x="231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799198" y="2942607"/>
              <a:ext cx="794134" cy="884953"/>
            </a:xfrm>
            <a:custGeom>
              <a:rect b="b" l="l" r="r" t="t"/>
              <a:pathLst>
                <a:path extrusionOk="0" h="27069" w="24291">
                  <a:moveTo>
                    <a:pt x="12130" y="0"/>
                  </a:moveTo>
                  <a:cubicBezTo>
                    <a:pt x="11615" y="0"/>
                    <a:pt x="11100" y="111"/>
                    <a:pt x="10705" y="333"/>
                  </a:cubicBezTo>
                  <a:lnTo>
                    <a:pt x="1394" y="5716"/>
                  </a:lnTo>
                  <a:cubicBezTo>
                    <a:pt x="634" y="6160"/>
                    <a:pt x="0" y="7268"/>
                    <a:pt x="0" y="8186"/>
                  </a:cubicBezTo>
                  <a:lnTo>
                    <a:pt x="0" y="18922"/>
                  </a:lnTo>
                  <a:cubicBezTo>
                    <a:pt x="0" y="19366"/>
                    <a:pt x="159" y="19872"/>
                    <a:pt x="412" y="20316"/>
                  </a:cubicBezTo>
                  <a:cubicBezTo>
                    <a:pt x="666" y="20759"/>
                    <a:pt x="1014" y="21139"/>
                    <a:pt x="1394" y="21361"/>
                  </a:cubicBezTo>
                  <a:lnTo>
                    <a:pt x="10705" y="26744"/>
                  </a:lnTo>
                  <a:cubicBezTo>
                    <a:pt x="10800" y="26808"/>
                    <a:pt x="10926" y="26839"/>
                    <a:pt x="11021" y="26871"/>
                  </a:cubicBezTo>
                  <a:cubicBezTo>
                    <a:pt x="11148" y="26934"/>
                    <a:pt x="11275" y="26966"/>
                    <a:pt x="11370" y="26998"/>
                  </a:cubicBezTo>
                  <a:cubicBezTo>
                    <a:pt x="11607" y="27045"/>
                    <a:pt x="11868" y="27069"/>
                    <a:pt x="12130" y="27069"/>
                  </a:cubicBezTo>
                  <a:cubicBezTo>
                    <a:pt x="12391" y="27069"/>
                    <a:pt x="12652" y="27045"/>
                    <a:pt x="12890" y="26998"/>
                  </a:cubicBezTo>
                  <a:cubicBezTo>
                    <a:pt x="13080" y="26934"/>
                    <a:pt x="13238" y="26903"/>
                    <a:pt x="13396" y="26808"/>
                  </a:cubicBezTo>
                  <a:cubicBezTo>
                    <a:pt x="13428" y="26776"/>
                    <a:pt x="13491" y="26776"/>
                    <a:pt x="13555" y="26744"/>
                  </a:cubicBezTo>
                  <a:lnTo>
                    <a:pt x="22866" y="21361"/>
                  </a:lnTo>
                  <a:cubicBezTo>
                    <a:pt x="23246" y="21139"/>
                    <a:pt x="23594" y="20759"/>
                    <a:pt x="23847" y="20316"/>
                  </a:cubicBezTo>
                  <a:cubicBezTo>
                    <a:pt x="24132" y="19872"/>
                    <a:pt x="24291" y="19366"/>
                    <a:pt x="24291" y="18922"/>
                  </a:cubicBezTo>
                  <a:lnTo>
                    <a:pt x="24291" y="8186"/>
                  </a:lnTo>
                  <a:cubicBezTo>
                    <a:pt x="24291" y="7268"/>
                    <a:pt x="23626" y="6160"/>
                    <a:pt x="22866" y="5716"/>
                  </a:cubicBezTo>
                  <a:lnTo>
                    <a:pt x="13555" y="333"/>
                  </a:lnTo>
                  <a:cubicBezTo>
                    <a:pt x="13159" y="111"/>
                    <a:pt x="12644" y="0"/>
                    <a:pt x="12130"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1146032" y="3210228"/>
              <a:ext cx="271282" cy="272329"/>
            </a:xfrm>
            <a:custGeom>
              <a:rect b="b" l="l" r="r" t="t"/>
              <a:pathLst>
                <a:path extrusionOk="0" h="8330" w="8298">
                  <a:moveTo>
                    <a:pt x="4149" y="412"/>
                  </a:moveTo>
                  <a:cubicBezTo>
                    <a:pt x="5163" y="412"/>
                    <a:pt x="6081" y="824"/>
                    <a:pt x="6809" y="1521"/>
                  </a:cubicBezTo>
                  <a:cubicBezTo>
                    <a:pt x="7506" y="2217"/>
                    <a:pt x="7918" y="3167"/>
                    <a:pt x="7918" y="4181"/>
                  </a:cubicBezTo>
                  <a:cubicBezTo>
                    <a:pt x="7918" y="5162"/>
                    <a:pt x="7506" y="6113"/>
                    <a:pt x="6809" y="6809"/>
                  </a:cubicBezTo>
                  <a:cubicBezTo>
                    <a:pt x="6113" y="7538"/>
                    <a:pt x="5163" y="7918"/>
                    <a:pt x="4149" y="7918"/>
                  </a:cubicBezTo>
                  <a:cubicBezTo>
                    <a:pt x="3168" y="7918"/>
                    <a:pt x="2217" y="7538"/>
                    <a:pt x="1521" y="6809"/>
                  </a:cubicBezTo>
                  <a:cubicBezTo>
                    <a:pt x="792" y="6113"/>
                    <a:pt x="412" y="5162"/>
                    <a:pt x="412" y="4181"/>
                  </a:cubicBezTo>
                  <a:cubicBezTo>
                    <a:pt x="412" y="3167"/>
                    <a:pt x="792" y="2249"/>
                    <a:pt x="1489" y="1521"/>
                  </a:cubicBezTo>
                  <a:cubicBezTo>
                    <a:pt x="2217" y="824"/>
                    <a:pt x="3168" y="412"/>
                    <a:pt x="4149" y="412"/>
                  </a:cubicBezTo>
                  <a:close/>
                  <a:moveTo>
                    <a:pt x="4149" y="0"/>
                  </a:moveTo>
                  <a:cubicBezTo>
                    <a:pt x="3041" y="0"/>
                    <a:pt x="1996" y="444"/>
                    <a:pt x="1204" y="1236"/>
                  </a:cubicBezTo>
                  <a:cubicBezTo>
                    <a:pt x="444" y="2027"/>
                    <a:pt x="1" y="3072"/>
                    <a:pt x="1" y="4181"/>
                  </a:cubicBezTo>
                  <a:cubicBezTo>
                    <a:pt x="1" y="5289"/>
                    <a:pt x="444" y="6334"/>
                    <a:pt x="1204" y="7126"/>
                  </a:cubicBezTo>
                  <a:cubicBezTo>
                    <a:pt x="1996" y="7886"/>
                    <a:pt x="3041" y="8329"/>
                    <a:pt x="4149" y="8329"/>
                  </a:cubicBezTo>
                  <a:cubicBezTo>
                    <a:pt x="5258" y="8329"/>
                    <a:pt x="6303" y="7886"/>
                    <a:pt x="7094" y="7126"/>
                  </a:cubicBezTo>
                  <a:cubicBezTo>
                    <a:pt x="7886" y="6334"/>
                    <a:pt x="8298" y="5289"/>
                    <a:pt x="8298" y="4181"/>
                  </a:cubicBezTo>
                  <a:cubicBezTo>
                    <a:pt x="8298" y="3072"/>
                    <a:pt x="7886" y="2027"/>
                    <a:pt x="7094" y="1236"/>
                  </a:cubicBezTo>
                  <a:cubicBezTo>
                    <a:pt x="6303" y="444"/>
                    <a:pt x="5258" y="0"/>
                    <a:pt x="41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1176077" y="3250603"/>
              <a:ext cx="176016" cy="165686"/>
            </a:xfrm>
            <a:custGeom>
              <a:rect b="b" l="l" r="r" t="t"/>
              <a:pathLst>
                <a:path extrusionOk="0" h="5068" w="5384">
                  <a:moveTo>
                    <a:pt x="3246" y="1"/>
                  </a:moveTo>
                  <a:cubicBezTo>
                    <a:pt x="2494" y="1"/>
                    <a:pt x="1742" y="286"/>
                    <a:pt x="1172" y="856"/>
                  </a:cubicBezTo>
                  <a:cubicBezTo>
                    <a:pt x="32" y="1996"/>
                    <a:pt x="0" y="3864"/>
                    <a:pt x="1140" y="5004"/>
                  </a:cubicBezTo>
                  <a:cubicBezTo>
                    <a:pt x="1172" y="5036"/>
                    <a:pt x="1235" y="5068"/>
                    <a:pt x="1298" y="5068"/>
                  </a:cubicBezTo>
                  <a:cubicBezTo>
                    <a:pt x="1425" y="5068"/>
                    <a:pt x="1520" y="4973"/>
                    <a:pt x="1520" y="4878"/>
                  </a:cubicBezTo>
                  <a:cubicBezTo>
                    <a:pt x="1520" y="4814"/>
                    <a:pt x="1488" y="4751"/>
                    <a:pt x="1457" y="4719"/>
                  </a:cubicBezTo>
                  <a:cubicBezTo>
                    <a:pt x="475" y="3737"/>
                    <a:pt x="443" y="2122"/>
                    <a:pt x="1457" y="1141"/>
                  </a:cubicBezTo>
                  <a:cubicBezTo>
                    <a:pt x="1948" y="650"/>
                    <a:pt x="2589" y="404"/>
                    <a:pt x="3230" y="404"/>
                  </a:cubicBezTo>
                  <a:cubicBezTo>
                    <a:pt x="3872" y="404"/>
                    <a:pt x="4513" y="650"/>
                    <a:pt x="5004" y="1141"/>
                  </a:cubicBezTo>
                  <a:cubicBezTo>
                    <a:pt x="5035" y="1172"/>
                    <a:pt x="5099" y="1204"/>
                    <a:pt x="5162" y="1204"/>
                  </a:cubicBezTo>
                  <a:cubicBezTo>
                    <a:pt x="5289" y="1204"/>
                    <a:pt x="5384" y="1109"/>
                    <a:pt x="5384" y="1014"/>
                  </a:cubicBezTo>
                  <a:cubicBezTo>
                    <a:pt x="5384" y="951"/>
                    <a:pt x="5352" y="887"/>
                    <a:pt x="5320" y="856"/>
                  </a:cubicBezTo>
                  <a:cubicBezTo>
                    <a:pt x="4750" y="286"/>
                    <a:pt x="3998" y="1"/>
                    <a:pt x="3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1249569" y="3469054"/>
              <a:ext cx="65254" cy="187426"/>
            </a:xfrm>
            <a:custGeom>
              <a:rect b="b" l="l" r="r" t="t"/>
              <a:pathLst>
                <a:path extrusionOk="0" h="5733" w="1996">
                  <a:moveTo>
                    <a:pt x="444" y="1"/>
                  </a:moveTo>
                  <a:cubicBezTo>
                    <a:pt x="317" y="1"/>
                    <a:pt x="222" y="96"/>
                    <a:pt x="222" y="191"/>
                  </a:cubicBezTo>
                  <a:lnTo>
                    <a:pt x="32" y="4751"/>
                  </a:lnTo>
                  <a:cubicBezTo>
                    <a:pt x="1" y="5004"/>
                    <a:pt x="96" y="5258"/>
                    <a:pt x="286" y="5448"/>
                  </a:cubicBezTo>
                  <a:cubicBezTo>
                    <a:pt x="476" y="5638"/>
                    <a:pt x="729" y="5733"/>
                    <a:pt x="982" y="5733"/>
                  </a:cubicBezTo>
                  <a:cubicBezTo>
                    <a:pt x="1267" y="5733"/>
                    <a:pt x="1552" y="5606"/>
                    <a:pt x="1711" y="5416"/>
                  </a:cubicBezTo>
                  <a:cubicBezTo>
                    <a:pt x="1901" y="5226"/>
                    <a:pt x="1996" y="5004"/>
                    <a:pt x="1964" y="4751"/>
                  </a:cubicBezTo>
                  <a:lnTo>
                    <a:pt x="1742" y="191"/>
                  </a:lnTo>
                  <a:cubicBezTo>
                    <a:pt x="1742" y="96"/>
                    <a:pt x="1647" y="1"/>
                    <a:pt x="1521" y="1"/>
                  </a:cubicBezTo>
                  <a:cubicBezTo>
                    <a:pt x="1426" y="1"/>
                    <a:pt x="1331" y="96"/>
                    <a:pt x="1331" y="222"/>
                  </a:cubicBezTo>
                  <a:lnTo>
                    <a:pt x="1552" y="4783"/>
                  </a:lnTo>
                  <a:cubicBezTo>
                    <a:pt x="1552" y="4909"/>
                    <a:pt x="1521" y="5036"/>
                    <a:pt x="1426" y="5131"/>
                  </a:cubicBezTo>
                  <a:cubicBezTo>
                    <a:pt x="1324" y="5250"/>
                    <a:pt x="1149" y="5314"/>
                    <a:pt x="975" y="5314"/>
                  </a:cubicBezTo>
                  <a:cubicBezTo>
                    <a:pt x="824" y="5314"/>
                    <a:pt x="674" y="5266"/>
                    <a:pt x="571" y="5163"/>
                  </a:cubicBezTo>
                  <a:cubicBezTo>
                    <a:pt x="476" y="5036"/>
                    <a:pt x="412" y="4909"/>
                    <a:pt x="444" y="4783"/>
                  </a:cubicBezTo>
                  <a:lnTo>
                    <a:pt x="634" y="222"/>
                  </a:lnTo>
                  <a:cubicBezTo>
                    <a:pt x="634" y="96"/>
                    <a:pt x="571" y="1"/>
                    <a:pt x="4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1273370" y="3616072"/>
              <a:ext cx="16608" cy="15562"/>
            </a:xfrm>
            <a:custGeom>
              <a:rect b="b" l="l" r="r" t="t"/>
              <a:pathLst>
                <a:path extrusionOk="0" h="476" w="508">
                  <a:moveTo>
                    <a:pt x="254" y="1"/>
                  </a:moveTo>
                  <a:cubicBezTo>
                    <a:pt x="128" y="1"/>
                    <a:pt x="1" y="96"/>
                    <a:pt x="1" y="254"/>
                  </a:cubicBezTo>
                  <a:cubicBezTo>
                    <a:pt x="1" y="381"/>
                    <a:pt x="128" y="476"/>
                    <a:pt x="254" y="476"/>
                  </a:cubicBezTo>
                  <a:cubicBezTo>
                    <a:pt x="413" y="476"/>
                    <a:pt x="508" y="381"/>
                    <a:pt x="508" y="254"/>
                  </a:cubicBezTo>
                  <a:cubicBezTo>
                    <a:pt x="508" y="96"/>
                    <a:pt x="381" y="1"/>
                    <a:pt x="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974168" y="3146020"/>
              <a:ext cx="289917" cy="427651"/>
            </a:xfrm>
            <a:custGeom>
              <a:rect b="b" l="l" r="r" t="t"/>
              <a:pathLst>
                <a:path extrusionOk="0" h="13081" w="8868">
                  <a:moveTo>
                    <a:pt x="4814" y="1933"/>
                  </a:moveTo>
                  <a:cubicBezTo>
                    <a:pt x="3357" y="1933"/>
                    <a:pt x="2186" y="3104"/>
                    <a:pt x="2186" y="4530"/>
                  </a:cubicBezTo>
                  <a:cubicBezTo>
                    <a:pt x="2186" y="5955"/>
                    <a:pt x="3357" y="7126"/>
                    <a:pt x="4814" y="7126"/>
                  </a:cubicBezTo>
                  <a:cubicBezTo>
                    <a:pt x="5068" y="7126"/>
                    <a:pt x="5321" y="7095"/>
                    <a:pt x="5574" y="7031"/>
                  </a:cubicBezTo>
                  <a:cubicBezTo>
                    <a:pt x="5701" y="7000"/>
                    <a:pt x="5764" y="6873"/>
                    <a:pt x="5701" y="6778"/>
                  </a:cubicBezTo>
                  <a:cubicBezTo>
                    <a:pt x="5675" y="6673"/>
                    <a:pt x="5605" y="6612"/>
                    <a:pt x="5510" y="6612"/>
                  </a:cubicBezTo>
                  <a:cubicBezTo>
                    <a:pt x="5490" y="6612"/>
                    <a:pt x="5469" y="6614"/>
                    <a:pt x="5448" y="6620"/>
                  </a:cubicBezTo>
                  <a:cubicBezTo>
                    <a:pt x="5258" y="6715"/>
                    <a:pt x="5036" y="6746"/>
                    <a:pt x="4814" y="6746"/>
                  </a:cubicBezTo>
                  <a:cubicBezTo>
                    <a:pt x="3579" y="6746"/>
                    <a:pt x="2597" y="5733"/>
                    <a:pt x="2597" y="4530"/>
                  </a:cubicBezTo>
                  <a:cubicBezTo>
                    <a:pt x="2597" y="3326"/>
                    <a:pt x="3579" y="2344"/>
                    <a:pt x="4814" y="2344"/>
                  </a:cubicBezTo>
                  <a:cubicBezTo>
                    <a:pt x="5543" y="2344"/>
                    <a:pt x="6208" y="2693"/>
                    <a:pt x="6619" y="3295"/>
                  </a:cubicBezTo>
                  <a:cubicBezTo>
                    <a:pt x="6660" y="3356"/>
                    <a:pt x="6728" y="3391"/>
                    <a:pt x="6796" y="3391"/>
                  </a:cubicBezTo>
                  <a:cubicBezTo>
                    <a:pt x="6833" y="3391"/>
                    <a:pt x="6871" y="3380"/>
                    <a:pt x="6904" y="3358"/>
                  </a:cubicBezTo>
                  <a:cubicBezTo>
                    <a:pt x="6999" y="3295"/>
                    <a:pt x="7031" y="3168"/>
                    <a:pt x="6968" y="3073"/>
                  </a:cubicBezTo>
                  <a:cubicBezTo>
                    <a:pt x="6493" y="2344"/>
                    <a:pt x="5669" y="1933"/>
                    <a:pt x="4814" y="1933"/>
                  </a:cubicBezTo>
                  <a:close/>
                  <a:moveTo>
                    <a:pt x="4814" y="1"/>
                  </a:moveTo>
                  <a:cubicBezTo>
                    <a:pt x="2154" y="1"/>
                    <a:pt x="1" y="2154"/>
                    <a:pt x="1" y="4815"/>
                  </a:cubicBezTo>
                  <a:cubicBezTo>
                    <a:pt x="1" y="4846"/>
                    <a:pt x="1" y="4878"/>
                    <a:pt x="1" y="4878"/>
                  </a:cubicBezTo>
                  <a:cubicBezTo>
                    <a:pt x="32" y="8235"/>
                    <a:pt x="3611" y="12288"/>
                    <a:pt x="4688" y="13049"/>
                  </a:cubicBezTo>
                  <a:cubicBezTo>
                    <a:pt x="4719" y="13049"/>
                    <a:pt x="4783" y="13080"/>
                    <a:pt x="4814" y="13080"/>
                  </a:cubicBezTo>
                  <a:cubicBezTo>
                    <a:pt x="4846" y="13080"/>
                    <a:pt x="4878" y="13049"/>
                    <a:pt x="4909" y="13049"/>
                  </a:cubicBezTo>
                  <a:cubicBezTo>
                    <a:pt x="5448" y="12669"/>
                    <a:pt x="6683" y="11402"/>
                    <a:pt x="7759" y="9755"/>
                  </a:cubicBezTo>
                  <a:cubicBezTo>
                    <a:pt x="7823" y="9660"/>
                    <a:pt x="7791" y="9533"/>
                    <a:pt x="7696" y="9470"/>
                  </a:cubicBezTo>
                  <a:cubicBezTo>
                    <a:pt x="7662" y="9448"/>
                    <a:pt x="7625" y="9437"/>
                    <a:pt x="7587" y="9437"/>
                  </a:cubicBezTo>
                  <a:cubicBezTo>
                    <a:pt x="7519" y="9437"/>
                    <a:pt x="7452" y="9472"/>
                    <a:pt x="7411" y="9533"/>
                  </a:cubicBezTo>
                  <a:cubicBezTo>
                    <a:pt x="6461" y="10990"/>
                    <a:pt x="5353" y="12162"/>
                    <a:pt x="4814" y="12605"/>
                  </a:cubicBezTo>
                  <a:cubicBezTo>
                    <a:pt x="3737" y="11750"/>
                    <a:pt x="444" y="7982"/>
                    <a:pt x="412" y="4846"/>
                  </a:cubicBezTo>
                  <a:lnTo>
                    <a:pt x="412" y="4815"/>
                  </a:lnTo>
                  <a:cubicBezTo>
                    <a:pt x="412" y="2376"/>
                    <a:pt x="2376" y="413"/>
                    <a:pt x="4814" y="413"/>
                  </a:cubicBezTo>
                  <a:cubicBezTo>
                    <a:pt x="6271" y="413"/>
                    <a:pt x="7664" y="1141"/>
                    <a:pt x="8488" y="2376"/>
                  </a:cubicBezTo>
                  <a:cubicBezTo>
                    <a:pt x="8508" y="2437"/>
                    <a:pt x="8568" y="2472"/>
                    <a:pt x="8634" y="2472"/>
                  </a:cubicBezTo>
                  <a:cubicBezTo>
                    <a:pt x="8670" y="2472"/>
                    <a:pt x="8708" y="2462"/>
                    <a:pt x="8741" y="2439"/>
                  </a:cubicBezTo>
                  <a:cubicBezTo>
                    <a:pt x="8836" y="2376"/>
                    <a:pt x="8868" y="2249"/>
                    <a:pt x="8805" y="2154"/>
                  </a:cubicBezTo>
                  <a:cubicBezTo>
                    <a:pt x="7918" y="793"/>
                    <a:pt x="6429" y="1"/>
                    <a:pt x="4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4" name="Google Shape;3424;p80"/>
          <p:cNvGrpSpPr/>
          <p:nvPr/>
        </p:nvGrpSpPr>
        <p:grpSpPr>
          <a:xfrm>
            <a:off x="7160211" y="3317071"/>
            <a:ext cx="522097" cy="578732"/>
            <a:chOff x="7411910" y="2804383"/>
            <a:chExt cx="1071627" cy="1168920"/>
          </a:xfrm>
        </p:grpSpPr>
        <p:sp>
          <p:nvSpPr>
            <p:cNvPr id="3425" name="Google Shape;3425;p80"/>
            <p:cNvSpPr/>
            <p:nvPr/>
          </p:nvSpPr>
          <p:spPr>
            <a:xfrm>
              <a:off x="7442967" y="3404879"/>
              <a:ext cx="1008466" cy="568424"/>
            </a:xfrm>
            <a:custGeom>
              <a:rect b="b" l="l" r="r" t="t"/>
              <a:pathLst>
                <a:path extrusionOk="0" h="17387" w="30847">
                  <a:moveTo>
                    <a:pt x="1" y="0"/>
                  </a:moveTo>
                  <a:lnTo>
                    <a:pt x="1" y="7474"/>
                  </a:lnTo>
                  <a:cubicBezTo>
                    <a:pt x="1" y="7854"/>
                    <a:pt x="128" y="8297"/>
                    <a:pt x="349" y="8677"/>
                  </a:cubicBezTo>
                  <a:cubicBezTo>
                    <a:pt x="603" y="9089"/>
                    <a:pt x="888" y="9406"/>
                    <a:pt x="1236" y="9596"/>
                  </a:cubicBezTo>
                  <a:lnTo>
                    <a:pt x="14220" y="17101"/>
                  </a:lnTo>
                  <a:cubicBezTo>
                    <a:pt x="14537" y="17291"/>
                    <a:pt x="14980" y="17386"/>
                    <a:pt x="15424" y="17386"/>
                  </a:cubicBezTo>
                  <a:cubicBezTo>
                    <a:pt x="15899" y="17386"/>
                    <a:pt x="16310" y="17291"/>
                    <a:pt x="16627" y="17101"/>
                  </a:cubicBezTo>
                  <a:lnTo>
                    <a:pt x="29643" y="9596"/>
                  </a:lnTo>
                  <a:cubicBezTo>
                    <a:pt x="29960" y="9406"/>
                    <a:pt x="30277" y="9089"/>
                    <a:pt x="30498" y="8677"/>
                  </a:cubicBezTo>
                  <a:cubicBezTo>
                    <a:pt x="30720" y="8297"/>
                    <a:pt x="30847" y="7854"/>
                    <a:pt x="30847" y="7506"/>
                  </a:cubicBezTo>
                  <a:lnTo>
                    <a:pt x="30847" y="0"/>
                  </a:lnTo>
                  <a:lnTo>
                    <a:pt x="30467" y="0"/>
                  </a:lnTo>
                  <a:lnTo>
                    <a:pt x="30467" y="7506"/>
                  </a:lnTo>
                  <a:cubicBezTo>
                    <a:pt x="30467" y="7791"/>
                    <a:pt x="30372" y="8139"/>
                    <a:pt x="30150" y="8487"/>
                  </a:cubicBezTo>
                  <a:cubicBezTo>
                    <a:pt x="29960" y="8836"/>
                    <a:pt x="29706" y="9089"/>
                    <a:pt x="29453" y="9247"/>
                  </a:cubicBezTo>
                  <a:lnTo>
                    <a:pt x="16437" y="16753"/>
                  </a:lnTo>
                  <a:cubicBezTo>
                    <a:pt x="16184" y="16911"/>
                    <a:pt x="15804" y="17006"/>
                    <a:pt x="15424" y="17006"/>
                  </a:cubicBezTo>
                  <a:cubicBezTo>
                    <a:pt x="15044" y="17006"/>
                    <a:pt x="14695" y="16911"/>
                    <a:pt x="14410" y="16753"/>
                  </a:cubicBezTo>
                  <a:lnTo>
                    <a:pt x="1426" y="9247"/>
                  </a:lnTo>
                  <a:cubicBezTo>
                    <a:pt x="1141" y="9089"/>
                    <a:pt x="888" y="8836"/>
                    <a:pt x="698" y="8487"/>
                  </a:cubicBezTo>
                  <a:cubicBezTo>
                    <a:pt x="508" y="8171"/>
                    <a:pt x="381" y="7791"/>
                    <a:pt x="381" y="7506"/>
                  </a:cubicBezTo>
                  <a:lnTo>
                    <a:pt x="38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7411910" y="2804383"/>
              <a:ext cx="1071627" cy="600529"/>
            </a:xfrm>
            <a:custGeom>
              <a:rect b="b" l="l" r="r" t="t"/>
              <a:pathLst>
                <a:path extrusionOk="0" h="18369" w="32779">
                  <a:moveTo>
                    <a:pt x="16374" y="0"/>
                  </a:moveTo>
                  <a:cubicBezTo>
                    <a:pt x="15772" y="0"/>
                    <a:pt x="15170" y="127"/>
                    <a:pt x="14695" y="412"/>
                  </a:cubicBezTo>
                  <a:lnTo>
                    <a:pt x="1679" y="7917"/>
                  </a:lnTo>
                  <a:cubicBezTo>
                    <a:pt x="1204" y="8202"/>
                    <a:pt x="793" y="8646"/>
                    <a:pt x="476" y="9184"/>
                  </a:cubicBezTo>
                  <a:cubicBezTo>
                    <a:pt x="159" y="9723"/>
                    <a:pt x="1" y="10293"/>
                    <a:pt x="1" y="10863"/>
                  </a:cubicBezTo>
                  <a:lnTo>
                    <a:pt x="1" y="18368"/>
                  </a:lnTo>
                  <a:lnTo>
                    <a:pt x="2313" y="18368"/>
                  </a:lnTo>
                  <a:lnTo>
                    <a:pt x="2313" y="10863"/>
                  </a:lnTo>
                  <a:cubicBezTo>
                    <a:pt x="2313" y="10736"/>
                    <a:pt x="2344" y="10546"/>
                    <a:pt x="2471" y="10324"/>
                  </a:cubicBezTo>
                  <a:cubicBezTo>
                    <a:pt x="2598" y="10103"/>
                    <a:pt x="2756" y="9976"/>
                    <a:pt x="2851" y="9913"/>
                  </a:cubicBezTo>
                  <a:lnTo>
                    <a:pt x="15835" y="2407"/>
                  </a:lnTo>
                  <a:cubicBezTo>
                    <a:pt x="15930" y="2375"/>
                    <a:pt x="16120" y="2312"/>
                    <a:pt x="16374" y="2312"/>
                  </a:cubicBezTo>
                  <a:cubicBezTo>
                    <a:pt x="16627" y="2312"/>
                    <a:pt x="16817" y="2375"/>
                    <a:pt x="16912" y="2407"/>
                  </a:cubicBezTo>
                  <a:lnTo>
                    <a:pt x="29928" y="9913"/>
                  </a:lnTo>
                  <a:cubicBezTo>
                    <a:pt x="29991" y="9976"/>
                    <a:pt x="30150" y="10103"/>
                    <a:pt x="30276" y="10324"/>
                  </a:cubicBezTo>
                  <a:cubicBezTo>
                    <a:pt x="30403" y="10546"/>
                    <a:pt x="30435" y="10736"/>
                    <a:pt x="30435" y="10863"/>
                  </a:cubicBezTo>
                  <a:lnTo>
                    <a:pt x="30435" y="18368"/>
                  </a:lnTo>
                  <a:lnTo>
                    <a:pt x="32778" y="18368"/>
                  </a:lnTo>
                  <a:lnTo>
                    <a:pt x="32778" y="10863"/>
                  </a:lnTo>
                  <a:cubicBezTo>
                    <a:pt x="32778" y="10293"/>
                    <a:pt x="32588" y="9723"/>
                    <a:pt x="32272" y="9184"/>
                  </a:cubicBezTo>
                  <a:cubicBezTo>
                    <a:pt x="31987" y="8646"/>
                    <a:pt x="31543" y="8202"/>
                    <a:pt x="31068" y="7917"/>
                  </a:cubicBezTo>
                  <a:lnTo>
                    <a:pt x="18052" y="412"/>
                  </a:lnTo>
                  <a:cubicBezTo>
                    <a:pt x="17609" y="159"/>
                    <a:pt x="17007" y="0"/>
                    <a:pt x="16374"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0"/>
            <p:cNvSpPr/>
            <p:nvPr/>
          </p:nvSpPr>
          <p:spPr>
            <a:xfrm>
              <a:off x="7550657" y="2962255"/>
              <a:ext cx="794134" cy="884201"/>
            </a:xfrm>
            <a:custGeom>
              <a:rect b="b" l="l" r="r" t="t"/>
              <a:pathLst>
                <a:path extrusionOk="0" h="27046" w="24291">
                  <a:moveTo>
                    <a:pt x="12130" y="1"/>
                  </a:moveTo>
                  <a:cubicBezTo>
                    <a:pt x="11615" y="1"/>
                    <a:pt x="11100" y="112"/>
                    <a:pt x="10705" y="333"/>
                  </a:cubicBezTo>
                  <a:lnTo>
                    <a:pt x="1426" y="5685"/>
                  </a:lnTo>
                  <a:cubicBezTo>
                    <a:pt x="919" y="5970"/>
                    <a:pt x="475" y="6509"/>
                    <a:pt x="222" y="7110"/>
                  </a:cubicBezTo>
                  <a:cubicBezTo>
                    <a:pt x="222" y="7142"/>
                    <a:pt x="222" y="7174"/>
                    <a:pt x="190" y="7205"/>
                  </a:cubicBezTo>
                  <a:cubicBezTo>
                    <a:pt x="64" y="7522"/>
                    <a:pt x="0" y="7839"/>
                    <a:pt x="0" y="8155"/>
                  </a:cubicBezTo>
                  <a:lnTo>
                    <a:pt x="0" y="18891"/>
                  </a:lnTo>
                  <a:cubicBezTo>
                    <a:pt x="0" y="19810"/>
                    <a:pt x="634" y="20886"/>
                    <a:pt x="1394" y="21361"/>
                  </a:cubicBezTo>
                  <a:lnTo>
                    <a:pt x="10705" y="26713"/>
                  </a:lnTo>
                  <a:cubicBezTo>
                    <a:pt x="11100" y="26935"/>
                    <a:pt x="11615" y="27046"/>
                    <a:pt x="12130" y="27046"/>
                  </a:cubicBezTo>
                  <a:cubicBezTo>
                    <a:pt x="12644" y="27046"/>
                    <a:pt x="13159" y="26935"/>
                    <a:pt x="13555" y="26713"/>
                  </a:cubicBezTo>
                  <a:lnTo>
                    <a:pt x="22866" y="21361"/>
                  </a:lnTo>
                  <a:cubicBezTo>
                    <a:pt x="23626" y="20886"/>
                    <a:pt x="24259" y="19810"/>
                    <a:pt x="24259" y="18891"/>
                  </a:cubicBezTo>
                  <a:lnTo>
                    <a:pt x="24259" y="8155"/>
                  </a:lnTo>
                  <a:cubicBezTo>
                    <a:pt x="24291" y="7237"/>
                    <a:pt x="23657" y="6160"/>
                    <a:pt x="22866" y="5685"/>
                  </a:cubicBezTo>
                  <a:lnTo>
                    <a:pt x="13555" y="333"/>
                  </a:lnTo>
                  <a:cubicBezTo>
                    <a:pt x="13159" y="112"/>
                    <a:pt x="12644" y="1"/>
                    <a:pt x="12130"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0"/>
            <p:cNvSpPr/>
            <p:nvPr/>
          </p:nvSpPr>
          <p:spPr>
            <a:xfrm>
              <a:off x="8048661" y="3535845"/>
              <a:ext cx="77677" cy="76108"/>
            </a:xfrm>
            <a:custGeom>
              <a:rect b="b" l="l" r="r" t="t"/>
              <a:pathLst>
                <a:path extrusionOk="0" h="2328" w="2376">
                  <a:moveTo>
                    <a:pt x="238" y="0"/>
                  </a:moveTo>
                  <a:cubicBezTo>
                    <a:pt x="182" y="0"/>
                    <a:pt x="127" y="16"/>
                    <a:pt x="95" y="48"/>
                  </a:cubicBezTo>
                  <a:cubicBezTo>
                    <a:pt x="0" y="143"/>
                    <a:pt x="0" y="269"/>
                    <a:pt x="95" y="333"/>
                  </a:cubicBezTo>
                  <a:lnTo>
                    <a:pt x="2027" y="2265"/>
                  </a:lnTo>
                  <a:cubicBezTo>
                    <a:pt x="2059" y="2296"/>
                    <a:pt x="2122" y="2328"/>
                    <a:pt x="2154" y="2328"/>
                  </a:cubicBezTo>
                  <a:cubicBezTo>
                    <a:pt x="2217" y="2328"/>
                    <a:pt x="2280" y="2296"/>
                    <a:pt x="2312" y="2265"/>
                  </a:cubicBezTo>
                  <a:cubicBezTo>
                    <a:pt x="2375" y="2201"/>
                    <a:pt x="2375" y="2043"/>
                    <a:pt x="2312" y="1980"/>
                  </a:cubicBezTo>
                  <a:lnTo>
                    <a:pt x="380" y="48"/>
                  </a:lnTo>
                  <a:cubicBezTo>
                    <a:pt x="349" y="16"/>
                    <a:pt x="293"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8053827" y="3186427"/>
              <a:ext cx="13502" cy="182228"/>
            </a:xfrm>
            <a:custGeom>
              <a:rect b="b" l="l" r="r" t="t"/>
              <a:pathLst>
                <a:path extrusionOk="0" h="5574" w="413">
                  <a:moveTo>
                    <a:pt x="191" y="0"/>
                  </a:moveTo>
                  <a:cubicBezTo>
                    <a:pt x="64" y="0"/>
                    <a:pt x="1" y="95"/>
                    <a:pt x="1" y="190"/>
                  </a:cubicBezTo>
                  <a:lnTo>
                    <a:pt x="1" y="5384"/>
                  </a:lnTo>
                  <a:cubicBezTo>
                    <a:pt x="1" y="5479"/>
                    <a:pt x="96" y="5574"/>
                    <a:pt x="191" y="5574"/>
                  </a:cubicBezTo>
                  <a:cubicBezTo>
                    <a:pt x="317" y="5574"/>
                    <a:pt x="412" y="5479"/>
                    <a:pt x="412" y="5384"/>
                  </a:cubicBezTo>
                  <a:lnTo>
                    <a:pt x="412" y="190"/>
                  </a:lnTo>
                  <a:cubicBezTo>
                    <a:pt x="412" y="95"/>
                    <a:pt x="317"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0"/>
            <p:cNvSpPr/>
            <p:nvPr/>
          </p:nvSpPr>
          <p:spPr>
            <a:xfrm>
              <a:off x="7801212" y="3384152"/>
              <a:ext cx="108735" cy="13502"/>
            </a:xfrm>
            <a:custGeom>
              <a:rect b="b" l="l" r="r" t="t"/>
              <a:pathLst>
                <a:path extrusionOk="0" h="413" w="3326">
                  <a:moveTo>
                    <a:pt x="222" y="1"/>
                  </a:moveTo>
                  <a:cubicBezTo>
                    <a:pt x="95" y="1"/>
                    <a:pt x="0" y="96"/>
                    <a:pt x="0" y="222"/>
                  </a:cubicBezTo>
                  <a:cubicBezTo>
                    <a:pt x="0" y="317"/>
                    <a:pt x="95" y="412"/>
                    <a:pt x="222" y="412"/>
                  </a:cubicBezTo>
                  <a:lnTo>
                    <a:pt x="3136" y="412"/>
                  </a:lnTo>
                  <a:cubicBezTo>
                    <a:pt x="3231" y="412"/>
                    <a:pt x="3326" y="317"/>
                    <a:pt x="3326" y="222"/>
                  </a:cubicBezTo>
                  <a:cubicBezTo>
                    <a:pt x="3326" y="96"/>
                    <a:pt x="3231" y="1"/>
                    <a:pt x="3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0"/>
            <p:cNvSpPr/>
            <p:nvPr/>
          </p:nvSpPr>
          <p:spPr>
            <a:xfrm>
              <a:off x="7801212" y="3427633"/>
              <a:ext cx="82843" cy="13502"/>
            </a:xfrm>
            <a:custGeom>
              <a:rect b="b" l="l" r="r" t="t"/>
              <a:pathLst>
                <a:path extrusionOk="0" h="413" w="2534">
                  <a:moveTo>
                    <a:pt x="222" y="1"/>
                  </a:moveTo>
                  <a:cubicBezTo>
                    <a:pt x="95" y="1"/>
                    <a:pt x="0" y="96"/>
                    <a:pt x="0" y="191"/>
                  </a:cubicBezTo>
                  <a:cubicBezTo>
                    <a:pt x="0" y="318"/>
                    <a:pt x="95" y="413"/>
                    <a:pt x="222" y="413"/>
                  </a:cubicBezTo>
                  <a:lnTo>
                    <a:pt x="2312" y="413"/>
                  </a:lnTo>
                  <a:cubicBezTo>
                    <a:pt x="2439" y="413"/>
                    <a:pt x="2534" y="318"/>
                    <a:pt x="2534" y="191"/>
                  </a:cubicBezTo>
                  <a:cubicBezTo>
                    <a:pt x="2534" y="64"/>
                    <a:pt x="2439" y="1"/>
                    <a:pt x="2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7801212" y="3470100"/>
              <a:ext cx="76631" cy="13469"/>
            </a:xfrm>
            <a:custGeom>
              <a:rect b="b" l="l" r="r" t="t"/>
              <a:pathLst>
                <a:path extrusionOk="0" h="412" w="2344">
                  <a:moveTo>
                    <a:pt x="222" y="0"/>
                  </a:moveTo>
                  <a:cubicBezTo>
                    <a:pt x="95" y="0"/>
                    <a:pt x="0" y="95"/>
                    <a:pt x="0" y="190"/>
                  </a:cubicBezTo>
                  <a:cubicBezTo>
                    <a:pt x="0" y="317"/>
                    <a:pt x="95" y="412"/>
                    <a:pt x="222" y="412"/>
                  </a:cubicBezTo>
                  <a:lnTo>
                    <a:pt x="2154" y="412"/>
                  </a:lnTo>
                  <a:cubicBezTo>
                    <a:pt x="2249" y="412"/>
                    <a:pt x="2344" y="317"/>
                    <a:pt x="2344" y="190"/>
                  </a:cubicBezTo>
                  <a:cubicBezTo>
                    <a:pt x="2344" y="95"/>
                    <a:pt x="2249" y="0"/>
                    <a:pt x="2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0"/>
            <p:cNvSpPr/>
            <p:nvPr/>
          </p:nvSpPr>
          <p:spPr>
            <a:xfrm>
              <a:off x="7866433" y="3355186"/>
              <a:ext cx="224696" cy="224696"/>
            </a:xfrm>
            <a:custGeom>
              <a:rect b="b" l="l" r="r" t="t"/>
              <a:pathLst>
                <a:path extrusionOk="0" h="6873" w="6873">
                  <a:moveTo>
                    <a:pt x="3452" y="412"/>
                  </a:moveTo>
                  <a:cubicBezTo>
                    <a:pt x="5099" y="412"/>
                    <a:pt x="6461" y="1774"/>
                    <a:pt x="6461" y="3452"/>
                  </a:cubicBezTo>
                  <a:cubicBezTo>
                    <a:pt x="6461" y="5099"/>
                    <a:pt x="5099" y="6461"/>
                    <a:pt x="3452" y="6461"/>
                  </a:cubicBezTo>
                  <a:cubicBezTo>
                    <a:pt x="1774" y="6461"/>
                    <a:pt x="412" y="5099"/>
                    <a:pt x="412" y="3452"/>
                  </a:cubicBezTo>
                  <a:cubicBezTo>
                    <a:pt x="412" y="1774"/>
                    <a:pt x="1774" y="412"/>
                    <a:pt x="3452" y="412"/>
                  </a:cubicBezTo>
                  <a:close/>
                  <a:moveTo>
                    <a:pt x="3452" y="0"/>
                  </a:moveTo>
                  <a:cubicBezTo>
                    <a:pt x="1552" y="0"/>
                    <a:pt x="1" y="1552"/>
                    <a:pt x="1" y="3452"/>
                  </a:cubicBezTo>
                  <a:cubicBezTo>
                    <a:pt x="1" y="5320"/>
                    <a:pt x="1552" y="6872"/>
                    <a:pt x="3452" y="6872"/>
                  </a:cubicBezTo>
                  <a:cubicBezTo>
                    <a:pt x="5353" y="6872"/>
                    <a:pt x="6873" y="5352"/>
                    <a:pt x="6873" y="3452"/>
                  </a:cubicBezTo>
                  <a:cubicBezTo>
                    <a:pt x="6873" y="1552"/>
                    <a:pt x="5321" y="0"/>
                    <a:pt x="34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0"/>
            <p:cNvSpPr/>
            <p:nvPr/>
          </p:nvSpPr>
          <p:spPr>
            <a:xfrm>
              <a:off x="7980334" y="3184335"/>
              <a:ext cx="17621" cy="17654"/>
            </a:xfrm>
            <a:custGeom>
              <a:rect b="b" l="l" r="r" t="t"/>
              <a:pathLst>
                <a:path extrusionOk="0" h="540" w="539">
                  <a:moveTo>
                    <a:pt x="253" y="1"/>
                  </a:moveTo>
                  <a:cubicBezTo>
                    <a:pt x="127" y="1"/>
                    <a:pt x="0" y="127"/>
                    <a:pt x="0" y="254"/>
                  </a:cubicBezTo>
                  <a:cubicBezTo>
                    <a:pt x="0" y="412"/>
                    <a:pt x="127" y="539"/>
                    <a:pt x="253" y="539"/>
                  </a:cubicBezTo>
                  <a:cubicBezTo>
                    <a:pt x="412" y="539"/>
                    <a:pt x="539" y="412"/>
                    <a:pt x="539" y="254"/>
                  </a:cubicBezTo>
                  <a:cubicBezTo>
                    <a:pt x="539" y="127"/>
                    <a:pt x="412" y="1"/>
                    <a:pt x="2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7908868" y="3184335"/>
              <a:ext cx="17654" cy="17654"/>
            </a:xfrm>
            <a:custGeom>
              <a:rect b="b" l="l" r="r" t="t"/>
              <a:pathLst>
                <a:path extrusionOk="0" h="540" w="540">
                  <a:moveTo>
                    <a:pt x="286" y="1"/>
                  </a:moveTo>
                  <a:cubicBezTo>
                    <a:pt x="128" y="1"/>
                    <a:pt x="1" y="127"/>
                    <a:pt x="1" y="254"/>
                  </a:cubicBezTo>
                  <a:cubicBezTo>
                    <a:pt x="1" y="412"/>
                    <a:pt x="128" y="539"/>
                    <a:pt x="286" y="539"/>
                  </a:cubicBezTo>
                  <a:cubicBezTo>
                    <a:pt x="413" y="539"/>
                    <a:pt x="539" y="412"/>
                    <a:pt x="539" y="254"/>
                  </a:cubicBezTo>
                  <a:cubicBezTo>
                    <a:pt x="539" y="127"/>
                    <a:pt x="413" y="1"/>
                    <a:pt x="2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0"/>
            <p:cNvSpPr/>
            <p:nvPr/>
          </p:nvSpPr>
          <p:spPr>
            <a:xfrm>
              <a:off x="7838481" y="3184335"/>
              <a:ext cx="16608" cy="17654"/>
            </a:xfrm>
            <a:custGeom>
              <a:rect b="b" l="l" r="r" t="t"/>
              <a:pathLst>
                <a:path extrusionOk="0" h="540" w="508">
                  <a:moveTo>
                    <a:pt x="254" y="1"/>
                  </a:moveTo>
                  <a:cubicBezTo>
                    <a:pt x="95" y="1"/>
                    <a:pt x="0" y="127"/>
                    <a:pt x="0" y="254"/>
                  </a:cubicBezTo>
                  <a:cubicBezTo>
                    <a:pt x="0" y="412"/>
                    <a:pt x="95" y="539"/>
                    <a:pt x="254" y="539"/>
                  </a:cubicBezTo>
                  <a:cubicBezTo>
                    <a:pt x="380" y="539"/>
                    <a:pt x="507" y="412"/>
                    <a:pt x="507" y="254"/>
                  </a:cubicBezTo>
                  <a:cubicBezTo>
                    <a:pt x="507" y="127"/>
                    <a:pt x="380" y="1"/>
                    <a:pt x="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0"/>
            <p:cNvSpPr/>
            <p:nvPr/>
          </p:nvSpPr>
          <p:spPr>
            <a:xfrm>
              <a:off x="7769108" y="3165700"/>
              <a:ext cx="297175" cy="54923"/>
            </a:xfrm>
            <a:custGeom>
              <a:rect b="b" l="l" r="r" t="t"/>
              <a:pathLst>
                <a:path extrusionOk="0" h="1680" w="9090">
                  <a:moveTo>
                    <a:pt x="8266" y="412"/>
                  </a:moveTo>
                  <a:cubicBezTo>
                    <a:pt x="8488" y="412"/>
                    <a:pt x="8710" y="602"/>
                    <a:pt x="8710" y="824"/>
                  </a:cubicBezTo>
                  <a:cubicBezTo>
                    <a:pt x="8710" y="1077"/>
                    <a:pt x="8488" y="1267"/>
                    <a:pt x="8266" y="1267"/>
                  </a:cubicBezTo>
                  <a:lnTo>
                    <a:pt x="856" y="1267"/>
                  </a:lnTo>
                  <a:cubicBezTo>
                    <a:pt x="602" y="1267"/>
                    <a:pt x="412" y="1077"/>
                    <a:pt x="412" y="824"/>
                  </a:cubicBezTo>
                  <a:cubicBezTo>
                    <a:pt x="412" y="602"/>
                    <a:pt x="602" y="412"/>
                    <a:pt x="856" y="412"/>
                  </a:cubicBezTo>
                  <a:close/>
                  <a:moveTo>
                    <a:pt x="856" y="1"/>
                  </a:moveTo>
                  <a:cubicBezTo>
                    <a:pt x="381" y="1"/>
                    <a:pt x="1" y="381"/>
                    <a:pt x="1" y="824"/>
                  </a:cubicBezTo>
                  <a:cubicBezTo>
                    <a:pt x="1" y="1299"/>
                    <a:pt x="381" y="1679"/>
                    <a:pt x="856" y="1679"/>
                  </a:cubicBezTo>
                  <a:lnTo>
                    <a:pt x="8266" y="1679"/>
                  </a:lnTo>
                  <a:cubicBezTo>
                    <a:pt x="8710" y="1679"/>
                    <a:pt x="9090" y="1299"/>
                    <a:pt x="9090" y="824"/>
                  </a:cubicBezTo>
                  <a:cubicBezTo>
                    <a:pt x="9090" y="381"/>
                    <a:pt x="8710" y="1"/>
                    <a:pt x="82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7769108" y="3186427"/>
              <a:ext cx="153262" cy="372727"/>
            </a:xfrm>
            <a:custGeom>
              <a:rect b="b" l="l" r="r" t="t"/>
              <a:pathLst>
                <a:path extrusionOk="0" h="11401" w="4688">
                  <a:moveTo>
                    <a:pt x="191" y="0"/>
                  </a:moveTo>
                  <a:cubicBezTo>
                    <a:pt x="96" y="0"/>
                    <a:pt x="1" y="95"/>
                    <a:pt x="1" y="190"/>
                  </a:cubicBezTo>
                  <a:lnTo>
                    <a:pt x="1" y="10102"/>
                  </a:lnTo>
                  <a:cubicBezTo>
                    <a:pt x="1" y="10831"/>
                    <a:pt x="571" y="11401"/>
                    <a:pt x="1267" y="11401"/>
                  </a:cubicBezTo>
                  <a:lnTo>
                    <a:pt x="4466" y="11401"/>
                  </a:lnTo>
                  <a:cubicBezTo>
                    <a:pt x="4593" y="11401"/>
                    <a:pt x="4688" y="11306"/>
                    <a:pt x="4688" y="11179"/>
                  </a:cubicBezTo>
                  <a:cubicBezTo>
                    <a:pt x="4688" y="11084"/>
                    <a:pt x="4593" y="10989"/>
                    <a:pt x="4466" y="10989"/>
                  </a:cubicBezTo>
                  <a:lnTo>
                    <a:pt x="1267" y="10989"/>
                  </a:lnTo>
                  <a:cubicBezTo>
                    <a:pt x="792" y="10989"/>
                    <a:pt x="412" y="10577"/>
                    <a:pt x="412" y="10102"/>
                  </a:cubicBezTo>
                  <a:lnTo>
                    <a:pt x="412" y="190"/>
                  </a:lnTo>
                  <a:cubicBezTo>
                    <a:pt x="412" y="95"/>
                    <a:pt x="317"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7801212" y="3255768"/>
              <a:ext cx="232967" cy="13502"/>
            </a:xfrm>
            <a:custGeom>
              <a:rect b="b" l="l" r="r" t="t"/>
              <a:pathLst>
                <a:path extrusionOk="0" h="413" w="7126">
                  <a:moveTo>
                    <a:pt x="222" y="1"/>
                  </a:moveTo>
                  <a:cubicBezTo>
                    <a:pt x="95" y="1"/>
                    <a:pt x="0" y="96"/>
                    <a:pt x="0" y="223"/>
                  </a:cubicBezTo>
                  <a:cubicBezTo>
                    <a:pt x="0" y="318"/>
                    <a:pt x="95" y="413"/>
                    <a:pt x="222" y="413"/>
                  </a:cubicBezTo>
                  <a:lnTo>
                    <a:pt x="6936" y="413"/>
                  </a:lnTo>
                  <a:cubicBezTo>
                    <a:pt x="7031" y="413"/>
                    <a:pt x="7126" y="318"/>
                    <a:pt x="7126" y="223"/>
                  </a:cubicBezTo>
                  <a:cubicBezTo>
                    <a:pt x="7126" y="96"/>
                    <a:pt x="7031" y="1"/>
                    <a:pt x="69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7801212" y="3298236"/>
              <a:ext cx="194684" cy="13469"/>
            </a:xfrm>
            <a:custGeom>
              <a:rect b="b" l="l" r="r" t="t"/>
              <a:pathLst>
                <a:path extrusionOk="0" h="412" w="5955">
                  <a:moveTo>
                    <a:pt x="222" y="0"/>
                  </a:moveTo>
                  <a:cubicBezTo>
                    <a:pt x="95" y="0"/>
                    <a:pt x="0" y="95"/>
                    <a:pt x="0" y="222"/>
                  </a:cubicBezTo>
                  <a:cubicBezTo>
                    <a:pt x="0" y="349"/>
                    <a:pt x="95" y="412"/>
                    <a:pt x="222" y="412"/>
                  </a:cubicBezTo>
                  <a:lnTo>
                    <a:pt x="5732" y="412"/>
                  </a:lnTo>
                  <a:cubicBezTo>
                    <a:pt x="5859" y="412"/>
                    <a:pt x="5954" y="349"/>
                    <a:pt x="5954" y="222"/>
                  </a:cubicBezTo>
                  <a:cubicBezTo>
                    <a:pt x="5954" y="95"/>
                    <a:pt x="5859" y="0"/>
                    <a:pt x="5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7801212" y="3341717"/>
              <a:ext cx="123218" cy="13502"/>
            </a:xfrm>
            <a:custGeom>
              <a:rect b="b" l="l" r="r" t="t"/>
              <a:pathLst>
                <a:path extrusionOk="0" h="413" w="3769">
                  <a:moveTo>
                    <a:pt x="222" y="0"/>
                  </a:moveTo>
                  <a:cubicBezTo>
                    <a:pt x="95" y="0"/>
                    <a:pt x="0" y="95"/>
                    <a:pt x="0" y="190"/>
                  </a:cubicBezTo>
                  <a:cubicBezTo>
                    <a:pt x="0" y="317"/>
                    <a:pt x="95" y="412"/>
                    <a:pt x="222" y="412"/>
                  </a:cubicBezTo>
                  <a:lnTo>
                    <a:pt x="3579" y="412"/>
                  </a:lnTo>
                  <a:cubicBezTo>
                    <a:pt x="3674" y="412"/>
                    <a:pt x="3769" y="317"/>
                    <a:pt x="3769" y="190"/>
                  </a:cubicBezTo>
                  <a:cubicBezTo>
                    <a:pt x="3769" y="95"/>
                    <a:pt x="3674" y="0"/>
                    <a:pt x="3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80"/>
          <p:cNvGrpSpPr/>
          <p:nvPr/>
        </p:nvGrpSpPr>
        <p:grpSpPr>
          <a:xfrm>
            <a:off x="8096628" y="3340061"/>
            <a:ext cx="521587" cy="578732"/>
            <a:chOff x="6061840" y="2835441"/>
            <a:chExt cx="1070581" cy="1168920"/>
          </a:xfrm>
        </p:grpSpPr>
        <p:sp>
          <p:nvSpPr>
            <p:cNvPr id="3443" name="Google Shape;3443;p80"/>
            <p:cNvSpPr/>
            <p:nvPr/>
          </p:nvSpPr>
          <p:spPr>
            <a:xfrm>
              <a:off x="6092898" y="2835441"/>
              <a:ext cx="1008466" cy="569471"/>
            </a:xfrm>
            <a:custGeom>
              <a:rect b="b" l="l" r="r" t="t"/>
              <a:pathLst>
                <a:path extrusionOk="0" h="17419" w="30847">
                  <a:moveTo>
                    <a:pt x="15423" y="0"/>
                  </a:moveTo>
                  <a:cubicBezTo>
                    <a:pt x="14980" y="0"/>
                    <a:pt x="14537" y="95"/>
                    <a:pt x="14220" y="285"/>
                  </a:cubicBezTo>
                  <a:lnTo>
                    <a:pt x="1204" y="7791"/>
                  </a:lnTo>
                  <a:cubicBezTo>
                    <a:pt x="887" y="7981"/>
                    <a:pt x="570" y="8298"/>
                    <a:pt x="349" y="8709"/>
                  </a:cubicBezTo>
                  <a:cubicBezTo>
                    <a:pt x="127" y="9089"/>
                    <a:pt x="0" y="9533"/>
                    <a:pt x="0" y="9913"/>
                  </a:cubicBezTo>
                  <a:lnTo>
                    <a:pt x="0" y="17418"/>
                  </a:lnTo>
                  <a:lnTo>
                    <a:pt x="380" y="17418"/>
                  </a:lnTo>
                  <a:lnTo>
                    <a:pt x="380" y="9913"/>
                  </a:lnTo>
                  <a:cubicBezTo>
                    <a:pt x="380" y="9596"/>
                    <a:pt x="507" y="9248"/>
                    <a:pt x="697" y="8899"/>
                  </a:cubicBezTo>
                  <a:cubicBezTo>
                    <a:pt x="887" y="8551"/>
                    <a:pt x="1141" y="8298"/>
                    <a:pt x="1394" y="8139"/>
                  </a:cubicBezTo>
                  <a:lnTo>
                    <a:pt x="14410" y="634"/>
                  </a:lnTo>
                  <a:cubicBezTo>
                    <a:pt x="14663" y="475"/>
                    <a:pt x="15043" y="380"/>
                    <a:pt x="15423" y="380"/>
                  </a:cubicBezTo>
                  <a:cubicBezTo>
                    <a:pt x="15803" y="380"/>
                    <a:pt x="16183" y="475"/>
                    <a:pt x="16437" y="634"/>
                  </a:cubicBezTo>
                  <a:lnTo>
                    <a:pt x="29453" y="8139"/>
                  </a:lnTo>
                  <a:cubicBezTo>
                    <a:pt x="29706" y="8298"/>
                    <a:pt x="29959" y="8551"/>
                    <a:pt x="30149" y="8899"/>
                  </a:cubicBezTo>
                  <a:cubicBezTo>
                    <a:pt x="30339" y="9248"/>
                    <a:pt x="30466" y="9596"/>
                    <a:pt x="30466" y="9913"/>
                  </a:cubicBezTo>
                  <a:lnTo>
                    <a:pt x="30466" y="17418"/>
                  </a:lnTo>
                  <a:lnTo>
                    <a:pt x="30846" y="17418"/>
                  </a:lnTo>
                  <a:lnTo>
                    <a:pt x="30846" y="9913"/>
                  </a:lnTo>
                  <a:cubicBezTo>
                    <a:pt x="30846" y="9533"/>
                    <a:pt x="30719" y="9089"/>
                    <a:pt x="30498" y="8709"/>
                  </a:cubicBezTo>
                  <a:cubicBezTo>
                    <a:pt x="30276" y="8298"/>
                    <a:pt x="29959" y="7981"/>
                    <a:pt x="29643" y="7791"/>
                  </a:cubicBezTo>
                  <a:lnTo>
                    <a:pt x="16627" y="285"/>
                  </a:lnTo>
                  <a:cubicBezTo>
                    <a:pt x="16310" y="95"/>
                    <a:pt x="15867" y="0"/>
                    <a:pt x="1542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6061840" y="3404879"/>
              <a:ext cx="1070581" cy="599482"/>
            </a:xfrm>
            <a:custGeom>
              <a:rect b="b" l="l" r="r" t="t"/>
              <a:pathLst>
                <a:path extrusionOk="0" h="18337" w="32747">
                  <a:moveTo>
                    <a:pt x="0" y="0"/>
                  </a:moveTo>
                  <a:lnTo>
                    <a:pt x="0" y="7506"/>
                  </a:lnTo>
                  <a:cubicBezTo>
                    <a:pt x="0" y="8044"/>
                    <a:pt x="159" y="8646"/>
                    <a:pt x="475" y="9184"/>
                  </a:cubicBezTo>
                  <a:cubicBezTo>
                    <a:pt x="792" y="9723"/>
                    <a:pt x="1204" y="10166"/>
                    <a:pt x="1679" y="10419"/>
                  </a:cubicBezTo>
                  <a:lnTo>
                    <a:pt x="14695" y="17925"/>
                  </a:lnTo>
                  <a:cubicBezTo>
                    <a:pt x="15138" y="18210"/>
                    <a:pt x="15740" y="18336"/>
                    <a:pt x="16373" y="18336"/>
                  </a:cubicBezTo>
                  <a:cubicBezTo>
                    <a:pt x="17007" y="18336"/>
                    <a:pt x="17608" y="18210"/>
                    <a:pt x="18052" y="17925"/>
                  </a:cubicBezTo>
                  <a:lnTo>
                    <a:pt x="31068" y="10419"/>
                  </a:lnTo>
                  <a:cubicBezTo>
                    <a:pt x="31543" y="10134"/>
                    <a:pt x="31954" y="9691"/>
                    <a:pt x="32271" y="9152"/>
                  </a:cubicBezTo>
                  <a:cubicBezTo>
                    <a:pt x="32588" y="8646"/>
                    <a:pt x="32746" y="8044"/>
                    <a:pt x="32746" y="7506"/>
                  </a:cubicBezTo>
                  <a:lnTo>
                    <a:pt x="32746" y="0"/>
                  </a:lnTo>
                  <a:lnTo>
                    <a:pt x="30434" y="0"/>
                  </a:lnTo>
                  <a:lnTo>
                    <a:pt x="30434" y="7506"/>
                  </a:lnTo>
                  <a:cubicBezTo>
                    <a:pt x="30434" y="7601"/>
                    <a:pt x="30403" y="7791"/>
                    <a:pt x="30276" y="8012"/>
                  </a:cubicBezTo>
                  <a:cubicBezTo>
                    <a:pt x="30149" y="8234"/>
                    <a:pt x="29991" y="8361"/>
                    <a:pt x="29896" y="8424"/>
                  </a:cubicBezTo>
                  <a:lnTo>
                    <a:pt x="16912" y="15930"/>
                  </a:lnTo>
                  <a:cubicBezTo>
                    <a:pt x="16817" y="15961"/>
                    <a:pt x="16627" y="16025"/>
                    <a:pt x="16373" y="16025"/>
                  </a:cubicBezTo>
                  <a:cubicBezTo>
                    <a:pt x="16120" y="16025"/>
                    <a:pt x="15930" y="15961"/>
                    <a:pt x="15835" y="15930"/>
                  </a:cubicBezTo>
                  <a:lnTo>
                    <a:pt x="2851" y="8424"/>
                  </a:lnTo>
                  <a:cubicBezTo>
                    <a:pt x="2756" y="8361"/>
                    <a:pt x="2597" y="8234"/>
                    <a:pt x="2471" y="8012"/>
                  </a:cubicBezTo>
                  <a:cubicBezTo>
                    <a:pt x="2344" y="7791"/>
                    <a:pt x="2312" y="7601"/>
                    <a:pt x="2312" y="7506"/>
                  </a:cubicBezTo>
                  <a:lnTo>
                    <a:pt x="2312"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0"/>
            <p:cNvSpPr/>
            <p:nvPr/>
          </p:nvSpPr>
          <p:spPr>
            <a:xfrm>
              <a:off x="6200554" y="2962255"/>
              <a:ext cx="793120" cy="884757"/>
            </a:xfrm>
            <a:custGeom>
              <a:rect b="b" l="l" r="r" t="t"/>
              <a:pathLst>
                <a:path extrusionOk="0" h="27063" w="24260">
                  <a:moveTo>
                    <a:pt x="12130" y="1"/>
                  </a:moveTo>
                  <a:cubicBezTo>
                    <a:pt x="11616" y="1"/>
                    <a:pt x="11101" y="112"/>
                    <a:pt x="10705" y="333"/>
                  </a:cubicBezTo>
                  <a:lnTo>
                    <a:pt x="1394" y="5685"/>
                  </a:lnTo>
                  <a:cubicBezTo>
                    <a:pt x="634" y="6160"/>
                    <a:pt x="1" y="7237"/>
                    <a:pt x="1" y="8155"/>
                  </a:cubicBezTo>
                  <a:lnTo>
                    <a:pt x="1" y="18891"/>
                  </a:lnTo>
                  <a:cubicBezTo>
                    <a:pt x="1" y="19335"/>
                    <a:pt x="159" y="19841"/>
                    <a:pt x="413" y="20285"/>
                  </a:cubicBezTo>
                  <a:cubicBezTo>
                    <a:pt x="666" y="20728"/>
                    <a:pt x="1014" y="21140"/>
                    <a:pt x="1394" y="21361"/>
                  </a:cubicBezTo>
                  <a:lnTo>
                    <a:pt x="10705" y="26713"/>
                  </a:lnTo>
                  <a:cubicBezTo>
                    <a:pt x="11102" y="26943"/>
                    <a:pt x="11610" y="27063"/>
                    <a:pt x="12119" y="27063"/>
                  </a:cubicBezTo>
                  <a:cubicBezTo>
                    <a:pt x="12381" y="27063"/>
                    <a:pt x="12643" y="27031"/>
                    <a:pt x="12890" y="26967"/>
                  </a:cubicBezTo>
                  <a:cubicBezTo>
                    <a:pt x="13017" y="26935"/>
                    <a:pt x="13112" y="26903"/>
                    <a:pt x="13239" y="26872"/>
                  </a:cubicBezTo>
                  <a:cubicBezTo>
                    <a:pt x="13334" y="26808"/>
                    <a:pt x="13460" y="26777"/>
                    <a:pt x="13555" y="26713"/>
                  </a:cubicBezTo>
                  <a:lnTo>
                    <a:pt x="22866" y="21361"/>
                  </a:lnTo>
                  <a:cubicBezTo>
                    <a:pt x="23246" y="21140"/>
                    <a:pt x="23594" y="20728"/>
                    <a:pt x="23848" y="20285"/>
                  </a:cubicBezTo>
                  <a:cubicBezTo>
                    <a:pt x="24101" y="19841"/>
                    <a:pt x="24260" y="19335"/>
                    <a:pt x="24260" y="18891"/>
                  </a:cubicBezTo>
                  <a:lnTo>
                    <a:pt x="24260" y="8155"/>
                  </a:lnTo>
                  <a:cubicBezTo>
                    <a:pt x="24260" y="7237"/>
                    <a:pt x="23626" y="6160"/>
                    <a:pt x="22866" y="5685"/>
                  </a:cubicBezTo>
                  <a:lnTo>
                    <a:pt x="13555" y="333"/>
                  </a:lnTo>
                  <a:cubicBezTo>
                    <a:pt x="13159" y="112"/>
                    <a:pt x="12645" y="1"/>
                    <a:pt x="1213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0"/>
            <p:cNvSpPr/>
            <p:nvPr/>
          </p:nvSpPr>
          <p:spPr>
            <a:xfrm>
              <a:off x="6419038" y="3237134"/>
              <a:ext cx="13469" cy="365502"/>
            </a:xfrm>
            <a:custGeom>
              <a:rect b="b" l="l" r="r" t="t"/>
              <a:pathLst>
                <a:path extrusionOk="0" h="11180" w="412">
                  <a:moveTo>
                    <a:pt x="190" y="1"/>
                  </a:moveTo>
                  <a:cubicBezTo>
                    <a:pt x="64" y="1"/>
                    <a:pt x="0" y="96"/>
                    <a:pt x="0" y="222"/>
                  </a:cubicBezTo>
                  <a:lnTo>
                    <a:pt x="0" y="10990"/>
                  </a:lnTo>
                  <a:cubicBezTo>
                    <a:pt x="0" y="11085"/>
                    <a:pt x="95" y="11180"/>
                    <a:pt x="190" y="11180"/>
                  </a:cubicBezTo>
                  <a:cubicBezTo>
                    <a:pt x="317" y="11180"/>
                    <a:pt x="380" y="11117"/>
                    <a:pt x="412" y="10990"/>
                  </a:cubicBezTo>
                  <a:lnTo>
                    <a:pt x="412" y="222"/>
                  </a:lnTo>
                  <a:cubicBezTo>
                    <a:pt x="412" y="96"/>
                    <a:pt x="317" y="1"/>
                    <a:pt x="1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6375557" y="3237134"/>
              <a:ext cx="110795" cy="365502"/>
            </a:xfrm>
            <a:custGeom>
              <a:rect b="b" l="l" r="r" t="t"/>
              <a:pathLst>
                <a:path extrusionOk="0" h="11180" w="3389">
                  <a:moveTo>
                    <a:pt x="950" y="1"/>
                  </a:moveTo>
                  <a:cubicBezTo>
                    <a:pt x="443" y="1"/>
                    <a:pt x="0" y="444"/>
                    <a:pt x="0" y="951"/>
                  </a:cubicBezTo>
                  <a:lnTo>
                    <a:pt x="0" y="10230"/>
                  </a:lnTo>
                  <a:cubicBezTo>
                    <a:pt x="0" y="10768"/>
                    <a:pt x="443" y="11180"/>
                    <a:pt x="950" y="11180"/>
                  </a:cubicBezTo>
                  <a:lnTo>
                    <a:pt x="3167" y="11180"/>
                  </a:lnTo>
                  <a:cubicBezTo>
                    <a:pt x="3294" y="11180"/>
                    <a:pt x="3389" y="11117"/>
                    <a:pt x="3389" y="10990"/>
                  </a:cubicBezTo>
                  <a:cubicBezTo>
                    <a:pt x="3389" y="10895"/>
                    <a:pt x="3294" y="10800"/>
                    <a:pt x="3167" y="10800"/>
                  </a:cubicBezTo>
                  <a:lnTo>
                    <a:pt x="950" y="10800"/>
                  </a:lnTo>
                  <a:cubicBezTo>
                    <a:pt x="665" y="10800"/>
                    <a:pt x="412" y="10547"/>
                    <a:pt x="412" y="10262"/>
                  </a:cubicBezTo>
                  <a:lnTo>
                    <a:pt x="412" y="951"/>
                  </a:lnTo>
                  <a:cubicBezTo>
                    <a:pt x="412" y="666"/>
                    <a:pt x="665" y="413"/>
                    <a:pt x="950" y="413"/>
                  </a:cubicBezTo>
                  <a:lnTo>
                    <a:pt x="3167" y="413"/>
                  </a:lnTo>
                  <a:cubicBezTo>
                    <a:pt x="3294" y="413"/>
                    <a:pt x="3389" y="317"/>
                    <a:pt x="3389" y="222"/>
                  </a:cubicBezTo>
                  <a:cubicBezTo>
                    <a:pt x="3389" y="96"/>
                    <a:pt x="3294" y="1"/>
                    <a:pt x="3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0"/>
            <p:cNvSpPr/>
            <p:nvPr/>
          </p:nvSpPr>
          <p:spPr>
            <a:xfrm>
              <a:off x="6450096" y="3237134"/>
              <a:ext cx="170851" cy="365502"/>
            </a:xfrm>
            <a:custGeom>
              <a:rect b="b" l="l" r="r" t="t"/>
              <a:pathLst>
                <a:path extrusionOk="0" h="11180" w="5226">
                  <a:moveTo>
                    <a:pt x="222" y="1"/>
                  </a:moveTo>
                  <a:cubicBezTo>
                    <a:pt x="95" y="1"/>
                    <a:pt x="0" y="96"/>
                    <a:pt x="0" y="191"/>
                  </a:cubicBezTo>
                  <a:cubicBezTo>
                    <a:pt x="0" y="317"/>
                    <a:pt x="95" y="413"/>
                    <a:pt x="222" y="413"/>
                  </a:cubicBezTo>
                  <a:lnTo>
                    <a:pt x="4276" y="413"/>
                  </a:lnTo>
                  <a:cubicBezTo>
                    <a:pt x="4592" y="413"/>
                    <a:pt x="4814" y="666"/>
                    <a:pt x="4814" y="951"/>
                  </a:cubicBezTo>
                  <a:lnTo>
                    <a:pt x="4814" y="10230"/>
                  </a:lnTo>
                  <a:cubicBezTo>
                    <a:pt x="4814" y="10547"/>
                    <a:pt x="4592" y="10768"/>
                    <a:pt x="4276" y="10768"/>
                  </a:cubicBezTo>
                  <a:lnTo>
                    <a:pt x="222" y="10768"/>
                  </a:lnTo>
                  <a:cubicBezTo>
                    <a:pt x="95" y="10768"/>
                    <a:pt x="0" y="10863"/>
                    <a:pt x="0" y="10990"/>
                  </a:cubicBezTo>
                  <a:cubicBezTo>
                    <a:pt x="0" y="11085"/>
                    <a:pt x="95" y="11180"/>
                    <a:pt x="222" y="11180"/>
                  </a:cubicBezTo>
                  <a:lnTo>
                    <a:pt x="4276" y="11180"/>
                  </a:lnTo>
                  <a:cubicBezTo>
                    <a:pt x="4814" y="11180"/>
                    <a:pt x="5226" y="10768"/>
                    <a:pt x="5226" y="10230"/>
                  </a:cubicBezTo>
                  <a:lnTo>
                    <a:pt x="5226" y="951"/>
                  </a:lnTo>
                  <a:cubicBezTo>
                    <a:pt x="5226" y="413"/>
                    <a:pt x="4814"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0"/>
            <p:cNvSpPr/>
            <p:nvPr/>
          </p:nvSpPr>
          <p:spPr>
            <a:xfrm>
              <a:off x="6460427" y="3265086"/>
              <a:ext cx="13502" cy="310644"/>
            </a:xfrm>
            <a:custGeom>
              <a:rect b="b" l="l" r="r" t="t"/>
              <a:pathLst>
                <a:path extrusionOk="0" h="9502" w="413">
                  <a:moveTo>
                    <a:pt x="191" y="1"/>
                  </a:moveTo>
                  <a:cubicBezTo>
                    <a:pt x="96" y="1"/>
                    <a:pt x="1" y="96"/>
                    <a:pt x="1" y="191"/>
                  </a:cubicBezTo>
                  <a:lnTo>
                    <a:pt x="1" y="9280"/>
                  </a:lnTo>
                  <a:cubicBezTo>
                    <a:pt x="1" y="9407"/>
                    <a:pt x="96" y="9502"/>
                    <a:pt x="191" y="9502"/>
                  </a:cubicBezTo>
                  <a:cubicBezTo>
                    <a:pt x="318" y="9502"/>
                    <a:pt x="413" y="9407"/>
                    <a:pt x="413" y="9280"/>
                  </a:cubicBezTo>
                  <a:lnTo>
                    <a:pt x="413" y="191"/>
                  </a:lnTo>
                  <a:cubicBezTo>
                    <a:pt x="413" y="96"/>
                    <a:pt x="318" y="1"/>
                    <a:pt x="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6607445" y="3295130"/>
              <a:ext cx="211259" cy="88041"/>
            </a:xfrm>
            <a:custGeom>
              <a:rect b="b" l="l" r="r" t="t"/>
              <a:pathLst>
                <a:path extrusionOk="0" h="2693" w="6462">
                  <a:moveTo>
                    <a:pt x="2883" y="412"/>
                  </a:moveTo>
                  <a:cubicBezTo>
                    <a:pt x="4846" y="412"/>
                    <a:pt x="6050" y="950"/>
                    <a:pt x="6050" y="1330"/>
                  </a:cubicBezTo>
                  <a:cubicBezTo>
                    <a:pt x="6050" y="1742"/>
                    <a:pt x="4846" y="2280"/>
                    <a:pt x="2883" y="2280"/>
                  </a:cubicBezTo>
                  <a:cubicBezTo>
                    <a:pt x="1933" y="2280"/>
                    <a:pt x="1046" y="2154"/>
                    <a:pt x="413" y="1900"/>
                  </a:cubicBezTo>
                  <a:lnTo>
                    <a:pt x="413" y="792"/>
                  </a:lnTo>
                  <a:cubicBezTo>
                    <a:pt x="1046" y="539"/>
                    <a:pt x="1933" y="412"/>
                    <a:pt x="2883" y="412"/>
                  </a:cubicBezTo>
                  <a:close/>
                  <a:moveTo>
                    <a:pt x="2883" y="0"/>
                  </a:moveTo>
                  <a:cubicBezTo>
                    <a:pt x="1806" y="0"/>
                    <a:pt x="793" y="159"/>
                    <a:pt x="128" y="444"/>
                  </a:cubicBezTo>
                  <a:cubicBezTo>
                    <a:pt x="64" y="475"/>
                    <a:pt x="1" y="570"/>
                    <a:pt x="1" y="634"/>
                  </a:cubicBezTo>
                  <a:lnTo>
                    <a:pt x="1" y="2027"/>
                  </a:lnTo>
                  <a:cubicBezTo>
                    <a:pt x="1" y="2122"/>
                    <a:pt x="64" y="2185"/>
                    <a:pt x="128" y="2217"/>
                  </a:cubicBezTo>
                  <a:cubicBezTo>
                    <a:pt x="793" y="2502"/>
                    <a:pt x="1806" y="2692"/>
                    <a:pt x="2883" y="2692"/>
                  </a:cubicBezTo>
                  <a:cubicBezTo>
                    <a:pt x="4625" y="2692"/>
                    <a:pt x="6461" y="2217"/>
                    <a:pt x="6461" y="1330"/>
                  </a:cubicBezTo>
                  <a:cubicBezTo>
                    <a:pt x="6461" y="475"/>
                    <a:pt x="4625" y="0"/>
                    <a:pt x="2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6607445" y="3393469"/>
              <a:ext cx="211259" cy="50771"/>
            </a:xfrm>
            <a:custGeom>
              <a:rect b="b" l="l" r="r" t="t"/>
              <a:pathLst>
                <a:path extrusionOk="0" h="1553" w="6462">
                  <a:moveTo>
                    <a:pt x="6240" y="1"/>
                  </a:moveTo>
                  <a:cubicBezTo>
                    <a:pt x="6145" y="1"/>
                    <a:pt x="6050" y="96"/>
                    <a:pt x="6050" y="191"/>
                  </a:cubicBezTo>
                  <a:cubicBezTo>
                    <a:pt x="6050" y="413"/>
                    <a:pt x="5638" y="729"/>
                    <a:pt x="4751" y="951"/>
                  </a:cubicBezTo>
                  <a:cubicBezTo>
                    <a:pt x="4213" y="1078"/>
                    <a:pt x="3548" y="1141"/>
                    <a:pt x="2883" y="1141"/>
                  </a:cubicBezTo>
                  <a:cubicBezTo>
                    <a:pt x="2186" y="1141"/>
                    <a:pt x="1553" y="1078"/>
                    <a:pt x="983" y="951"/>
                  </a:cubicBezTo>
                  <a:cubicBezTo>
                    <a:pt x="729" y="888"/>
                    <a:pt x="476" y="793"/>
                    <a:pt x="286" y="729"/>
                  </a:cubicBezTo>
                  <a:cubicBezTo>
                    <a:pt x="259" y="712"/>
                    <a:pt x="230" y="704"/>
                    <a:pt x="202" y="704"/>
                  </a:cubicBezTo>
                  <a:cubicBezTo>
                    <a:pt x="128" y="704"/>
                    <a:pt x="55" y="756"/>
                    <a:pt x="33" y="824"/>
                  </a:cubicBezTo>
                  <a:cubicBezTo>
                    <a:pt x="1" y="919"/>
                    <a:pt x="33" y="1046"/>
                    <a:pt x="128" y="1078"/>
                  </a:cubicBezTo>
                  <a:cubicBezTo>
                    <a:pt x="349" y="1173"/>
                    <a:pt x="603" y="1268"/>
                    <a:pt x="919" y="1331"/>
                  </a:cubicBezTo>
                  <a:cubicBezTo>
                    <a:pt x="1489" y="1489"/>
                    <a:pt x="2154" y="1553"/>
                    <a:pt x="2883" y="1553"/>
                  </a:cubicBezTo>
                  <a:cubicBezTo>
                    <a:pt x="3611" y="1553"/>
                    <a:pt x="4276" y="1489"/>
                    <a:pt x="4878" y="1331"/>
                  </a:cubicBezTo>
                  <a:cubicBezTo>
                    <a:pt x="5891" y="1109"/>
                    <a:pt x="6461" y="698"/>
                    <a:pt x="6461" y="191"/>
                  </a:cubicBezTo>
                  <a:cubicBezTo>
                    <a:pt x="6461" y="96"/>
                    <a:pt x="6366" y="1"/>
                    <a:pt x="62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6606432" y="3454571"/>
              <a:ext cx="212272" cy="50771"/>
            </a:xfrm>
            <a:custGeom>
              <a:rect b="b" l="l" r="r" t="t"/>
              <a:pathLst>
                <a:path extrusionOk="0" h="1553" w="6493">
                  <a:moveTo>
                    <a:pt x="6271" y="0"/>
                  </a:moveTo>
                  <a:cubicBezTo>
                    <a:pt x="6176" y="0"/>
                    <a:pt x="6081" y="95"/>
                    <a:pt x="6081" y="222"/>
                  </a:cubicBezTo>
                  <a:cubicBezTo>
                    <a:pt x="6081" y="444"/>
                    <a:pt x="5669" y="729"/>
                    <a:pt x="4782" y="950"/>
                  </a:cubicBezTo>
                  <a:cubicBezTo>
                    <a:pt x="4244" y="1077"/>
                    <a:pt x="3579" y="1140"/>
                    <a:pt x="2914" y="1140"/>
                  </a:cubicBezTo>
                  <a:cubicBezTo>
                    <a:pt x="2217" y="1140"/>
                    <a:pt x="1584" y="1077"/>
                    <a:pt x="1014" y="950"/>
                  </a:cubicBezTo>
                  <a:cubicBezTo>
                    <a:pt x="760" y="887"/>
                    <a:pt x="539" y="824"/>
                    <a:pt x="317" y="729"/>
                  </a:cubicBezTo>
                  <a:cubicBezTo>
                    <a:pt x="290" y="711"/>
                    <a:pt x="261" y="703"/>
                    <a:pt x="233" y="703"/>
                  </a:cubicBezTo>
                  <a:cubicBezTo>
                    <a:pt x="159" y="703"/>
                    <a:pt x="86" y="755"/>
                    <a:pt x="64" y="824"/>
                  </a:cubicBezTo>
                  <a:cubicBezTo>
                    <a:pt x="0" y="919"/>
                    <a:pt x="64" y="1045"/>
                    <a:pt x="159" y="1109"/>
                  </a:cubicBezTo>
                  <a:cubicBezTo>
                    <a:pt x="380" y="1204"/>
                    <a:pt x="634" y="1267"/>
                    <a:pt x="950" y="1362"/>
                  </a:cubicBezTo>
                  <a:cubicBezTo>
                    <a:pt x="1520" y="1489"/>
                    <a:pt x="2185" y="1552"/>
                    <a:pt x="2914" y="1552"/>
                  </a:cubicBezTo>
                  <a:cubicBezTo>
                    <a:pt x="3642" y="1552"/>
                    <a:pt x="4307" y="1489"/>
                    <a:pt x="4909" y="1362"/>
                  </a:cubicBezTo>
                  <a:cubicBezTo>
                    <a:pt x="5922" y="1109"/>
                    <a:pt x="6492" y="697"/>
                    <a:pt x="6492" y="222"/>
                  </a:cubicBezTo>
                  <a:cubicBezTo>
                    <a:pt x="6492" y="95"/>
                    <a:pt x="6397" y="0"/>
                    <a:pt x="6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6607445" y="3516687"/>
              <a:ext cx="211259" cy="50771"/>
            </a:xfrm>
            <a:custGeom>
              <a:rect b="b" l="l" r="r" t="t"/>
              <a:pathLst>
                <a:path extrusionOk="0" h="1553" w="6462">
                  <a:moveTo>
                    <a:pt x="6240" y="0"/>
                  </a:moveTo>
                  <a:cubicBezTo>
                    <a:pt x="6145" y="0"/>
                    <a:pt x="6050" y="95"/>
                    <a:pt x="6050" y="190"/>
                  </a:cubicBezTo>
                  <a:cubicBezTo>
                    <a:pt x="6050" y="570"/>
                    <a:pt x="4846" y="1140"/>
                    <a:pt x="2883" y="1140"/>
                  </a:cubicBezTo>
                  <a:cubicBezTo>
                    <a:pt x="1869" y="1140"/>
                    <a:pt x="919" y="982"/>
                    <a:pt x="318" y="697"/>
                  </a:cubicBezTo>
                  <a:cubicBezTo>
                    <a:pt x="286" y="689"/>
                    <a:pt x="256" y="685"/>
                    <a:pt x="229" y="685"/>
                  </a:cubicBezTo>
                  <a:cubicBezTo>
                    <a:pt x="145" y="685"/>
                    <a:pt x="80" y="721"/>
                    <a:pt x="33" y="792"/>
                  </a:cubicBezTo>
                  <a:cubicBezTo>
                    <a:pt x="1" y="919"/>
                    <a:pt x="33" y="1014"/>
                    <a:pt x="128" y="1077"/>
                  </a:cubicBezTo>
                  <a:cubicBezTo>
                    <a:pt x="793" y="1362"/>
                    <a:pt x="1806" y="1552"/>
                    <a:pt x="2883" y="1552"/>
                  </a:cubicBezTo>
                  <a:cubicBezTo>
                    <a:pt x="4625" y="1552"/>
                    <a:pt x="6461" y="1077"/>
                    <a:pt x="6461" y="190"/>
                  </a:cubicBezTo>
                  <a:cubicBezTo>
                    <a:pt x="6461" y="64"/>
                    <a:pt x="6366" y="0"/>
                    <a:pt x="62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6805202" y="3332399"/>
              <a:ext cx="13502" cy="196743"/>
            </a:xfrm>
            <a:custGeom>
              <a:rect b="b" l="l" r="r" t="t"/>
              <a:pathLst>
                <a:path extrusionOk="0" h="6018" w="413">
                  <a:moveTo>
                    <a:pt x="191" y="0"/>
                  </a:moveTo>
                  <a:cubicBezTo>
                    <a:pt x="96" y="0"/>
                    <a:pt x="1" y="95"/>
                    <a:pt x="1" y="190"/>
                  </a:cubicBezTo>
                  <a:lnTo>
                    <a:pt x="1" y="5827"/>
                  </a:lnTo>
                  <a:cubicBezTo>
                    <a:pt x="1" y="5954"/>
                    <a:pt x="96" y="6017"/>
                    <a:pt x="191" y="6017"/>
                  </a:cubicBezTo>
                  <a:cubicBezTo>
                    <a:pt x="317" y="6017"/>
                    <a:pt x="412" y="5954"/>
                    <a:pt x="412" y="5827"/>
                  </a:cubicBezTo>
                  <a:lnTo>
                    <a:pt x="412" y="190"/>
                  </a:lnTo>
                  <a:cubicBezTo>
                    <a:pt x="412" y="95"/>
                    <a:pt x="317"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80"/>
          <p:cNvGrpSpPr/>
          <p:nvPr/>
        </p:nvGrpSpPr>
        <p:grpSpPr>
          <a:xfrm>
            <a:off x="5411556" y="3324671"/>
            <a:ext cx="522081" cy="578732"/>
            <a:chOff x="2010553" y="2804383"/>
            <a:chExt cx="1071595" cy="1168920"/>
          </a:xfrm>
        </p:grpSpPr>
        <p:sp>
          <p:nvSpPr>
            <p:cNvPr id="3456" name="Google Shape;3456;p80"/>
            <p:cNvSpPr/>
            <p:nvPr/>
          </p:nvSpPr>
          <p:spPr>
            <a:xfrm>
              <a:off x="2041611" y="3404879"/>
              <a:ext cx="1008466" cy="568424"/>
            </a:xfrm>
            <a:custGeom>
              <a:rect b="b" l="l" r="r" t="t"/>
              <a:pathLst>
                <a:path extrusionOk="0" h="17387" w="30847">
                  <a:moveTo>
                    <a:pt x="0" y="0"/>
                  </a:moveTo>
                  <a:lnTo>
                    <a:pt x="0" y="7474"/>
                  </a:lnTo>
                  <a:cubicBezTo>
                    <a:pt x="0" y="7854"/>
                    <a:pt x="127" y="8297"/>
                    <a:pt x="349" y="8677"/>
                  </a:cubicBezTo>
                  <a:cubicBezTo>
                    <a:pt x="602" y="9089"/>
                    <a:pt x="887" y="9406"/>
                    <a:pt x="1235" y="9596"/>
                  </a:cubicBezTo>
                  <a:lnTo>
                    <a:pt x="14220" y="17101"/>
                  </a:lnTo>
                  <a:cubicBezTo>
                    <a:pt x="14536" y="17291"/>
                    <a:pt x="14980" y="17386"/>
                    <a:pt x="15423" y="17386"/>
                  </a:cubicBezTo>
                  <a:cubicBezTo>
                    <a:pt x="15898" y="17386"/>
                    <a:pt x="16310" y="17291"/>
                    <a:pt x="16658" y="17101"/>
                  </a:cubicBezTo>
                  <a:lnTo>
                    <a:pt x="29643" y="9596"/>
                  </a:lnTo>
                  <a:cubicBezTo>
                    <a:pt x="29959" y="9406"/>
                    <a:pt x="30276" y="9089"/>
                    <a:pt x="30498" y="8677"/>
                  </a:cubicBezTo>
                  <a:cubicBezTo>
                    <a:pt x="30719" y="8297"/>
                    <a:pt x="30846" y="7854"/>
                    <a:pt x="30846" y="7506"/>
                  </a:cubicBezTo>
                  <a:lnTo>
                    <a:pt x="30846" y="0"/>
                  </a:lnTo>
                  <a:lnTo>
                    <a:pt x="30466" y="0"/>
                  </a:lnTo>
                  <a:lnTo>
                    <a:pt x="30466" y="7506"/>
                  </a:lnTo>
                  <a:cubicBezTo>
                    <a:pt x="30466" y="7791"/>
                    <a:pt x="30371" y="8139"/>
                    <a:pt x="30149" y="8487"/>
                  </a:cubicBezTo>
                  <a:cubicBezTo>
                    <a:pt x="29959" y="8836"/>
                    <a:pt x="29706" y="9089"/>
                    <a:pt x="29453" y="9247"/>
                  </a:cubicBezTo>
                  <a:lnTo>
                    <a:pt x="16437" y="16753"/>
                  </a:lnTo>
                  <a:cubicBezTo>
                    <a:pt x="16183" y="16911"/>
                    <a:pt x="15803" y="17006"/>
                    <a:pt x="15423" y="17006"/>
                  </a:cubicBezTo>
                  <a:cubicBezTo>
                    <a:pt x="15043" y="17006"/>
                    <a:pt x="14695" y="16911"/>
                    <a:pt x="14410" y="16753"/>
                  </a:cubicBezTo>
                  <a:lnTo>
                    <a:pt x="1425" y="9247"/>
                  </a:lnTo>
                  <a:cubicBezTo>
                    <a:pt x="1140" y="9089"/>
                    <a:pt x="887" y="8836"/>
                    <a:pt x="697" y="8487"/>
                  </a:cubicBezTo>
                  <a:cubicBezTo>
                    <a:pt x="507" y="8171"/>
                    <a:pt x="380" y="7791"/>
                    <a:pt x="380" y="7506"/>
                  </a:cubicBezTo>
                  <a:lnTo>
                    <a:pt x="38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2010553" y="2804383"/>
              <a:ext cx="1071595" cy="600529"/>
            </a:xfrm>
            <a:custGeom>
              <a:rect b="b" l="l" r="r" t="t"/>
              <a:pathLst>
                <a:path extrusionOk="0" h="18369" w="32778">
                  <a:moveTo>
                    <a:pt x="16373" y="0"/>
                  </a:moveTo>
                  <a:cubicBezTo>
                    <a:pt x="15771" y="0"/>
                    <a:pt x="15170" y="127"/>
                    <a:pt x="14695" y="412"/>
                  </a:cubicBezTo>
                  <a:lnTo>
                    <a:pt x="1679" y="7917"/>
                  </a:lnTo>
                  <a:cubicBezTo>
                    <a:pt x="1204" y="8202"/>
                    <a:pt x="792" y="8646"/>
                    <a:pt x="475" y="9184"/>
                  </a:cubicBezTo>
                  <a:cubicBezTo>
                    <a:pt x="159" y="9723"/>
                    <a:pt x="0" y="10293"/>
                    <a:pt x="0" y="10863"/>
                  </a:cubicBezTo>
                  <a:lnTo>
                    <a:pt x="0" y="18368"/>
                  </a:lnTo>
                  <a:lnTo>
                    <a:pt x="2312" y="18368"/>
                  </a:lnTo>
                  <a:lnTo>
                    <a:pt x="2312" y="10863"/>
                  </a:lnTo>
                  <a:cubicBezTo>
                    <a:pt x="2312" y="10736"/>
                    <a:pt x="2344" y="10546"/>
                    <a:pt x="2470" y="10324"/>
                  </a:cubicBezTo>
                  <a:cubicBezTo>
                    <a:pt x="2597" y="10103"/>
                    <a:pt x="2755" y="9976"/>
                    <a:pt x="2850" y="9913"/>
                  </a:cubicBezTo>
                  <a:lnTo>
                    <a:pt x="15835" y="2407"/>
                  </a:lnTo>
                  <a:cubicBezTo>
                    <a:pt x="15930" y="2375"/>
                    <a:pt x="16120" y="2312"/>
                    <a:pt x="16373" y="2312"/>
                  </a:cubicBezTo>
                  <a:cubicBezTo>
                    <a:pt x="16627" y="2312"/>
                    <a:pt x="16817" y="2375"/>
                    <a:pt x="16912" y="2407"/>
                  </a:cubicBezTo>
                  <a:lnTo>
                    <a:pt x="29928" y="9913"/>
                  </a:lnTo>
                  <a:cubicBezTo>
                    <a:pt x="30023" y="9976"/>
                    <a:pt x="30149" y="10103"/>
                    <a:pt x="30276" y="10324"/>
                  </a:cubicBezTo>
                  <a:cubicBezTo>
                    <a:pt x="30403" y="10546"/>
                    <a:pt x="30466" y="10736"/>
                    <a:pt x="30466" y="10863"/>
                  </a:cubicBezTo>
                  <a:lnTo>
                    <a:pt x="30466" y="18368"/>
                  </a:lnTo>
                  <a:lnTo>
                    <a:pt x="32778" y="18368"/>
                  </a:lnTo>
                  <a:lnTo>
                    <a:pt x="32778" y="10863"/>
                  </a:lnTo>
                  <a:cubicBezTo>
                    <a:pt x="32778" y="10293"/>
                    <a:pt x="32588" y="9723"/>
                    <a:pt x="32271" y="9184"/>
                  </a:cubicBezTo>
                  <a:cubicBezTo>
                    <a:pt x="31986" y="8646"/>
                    <a:pt x="31543" y="8202"/>
                    <a:pt x="31068" y="7917"/>
                  </a:cubicBezTo>
                  <a:lnTo>
                    <a:pt x="18083" y="412"/>
                  </a:lnTo>
                  <a:cubicBezTo>
                    <a:pt x="17608" y="159"/>
                    <a:pt x="17007" y="0"/>
                    <a:pt x="1637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2149267" y="2962255"/>
              <a:ext cx="794166" cy="884724"/>
            </a:xfrm>
            <a:custGeom>
              <a:rect b="b" l="l" r="r" t="t"/>
              <a:pathLst>
                <a:path extrusionOk="0" h="27062" w="24292">
                  <a:moveTo>
                    <a:pt x="12134" y="1"/>
                  </a:moveTo>
                  <a:cubicBezTo>
                    <a:pt x="11623" y="1"/>
                    <a:pt x="11117" y="112"/>
                    <a:pt x="10737" y="333"/>
                  </a:cubicBezTo>
                  <a:lnTo>
                    <a:pt x="1426" y="5685"/>
                  </a:lnTo>
                  <a:cubicBezTo>
                    <a:pt x="634" y="6160"/>
                    <a:pt x="1" y="7237"/>
                    <a:pt x="1" y="8155"/>
                  </a:cubicBezTo>
                  <a:lnTo>
                    <a:pt x="1" y="18891"/>
                  </a:lnTo>
                  <a:cubicBezTo>
                    <a:pt x="1" y="19810"/>
                    <a:pt x="634" y="20886"/>
                    <a:pt x="1426" y="21361"/>
                  </a:cubicBezTo>
                  <a:lnTo>
                    <a:pt x="7316" y="24750"/>
                  </a:lnTo>
                  <a:lnTo>
                    <a:pt x="10705" y="26713"/>
                  </a:lnTo>
                  <a:cubicBezTo>
                    <a:pt x="11022" y="26903"/>
                    <a:pt x="11370" y="26998"/>
                    <a:pt x="11750" y="27030"/>
                  </a:cubicBezTo>
                  <a:cubicBezTo>
                    <a:pt x="11890" y="27051"/>
                    <a:pt x="12032" y="27061"/>
                    <a:pt x="12173" y="27061"/>
                  </a:cubicBezTo>
                  <a:cubicBezTo>
                    <a:pt x="12670" y="27061"/>
                    <a:pt x="13161" y="26935"/>
                    <a:pt x="13555" y="26713"/>
                  </a:cubicBezTo>
                  <a:lnTo>
                    <a:pt x="22866" y="21361"/>
                  </a:lnTo>
                  <a:cubicBezTo>
                    <a:pt x="23658" y="20886"/>
                    <a:pt x="24291" y="19810"/>
                    <a:pt x="24291" y="18891"/>
                  </a:cubicBezTo>
                  <a:lnTo>
                    <a:pt x="24291" y="8155"/>
                  </a:lnTo>
                  <a:cubicBezTo>
                    <a:pt x="24291" y="7237"/>
                    <a:pt x="23658" y="6160"/>
                    <a:pt x="22866" y="5685"/>
                  </a:cubicBezTo>
                  <a:lnTo>
                    <a:pt x="13555" y="333"/>
                  </a:lnTo>
                  <a:cubicBezTo>
                    <a:pt x="13159" y="112"/>
                    <a:pt x="12645" y="1"/>
                    <a:pt x="1213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a:off x="2308708" y="3241253"/>
              <a:ext cx="452497" cy="217471"/>
            </a:xfrm>
            <a:custGeom>
              <a:rect b="b" l="l" r="r" t="t"/>
              <a:pathLst>
                <a:path extrusionOk="0" h="6652" w="13841">
                  <a:moveTo>
                    <a:pt x="13583" y="0"/>
                  </a:moveTo>
                  <a:cubicBezTo>
                    <a:pt x="13509" y="0"/>
                    <a:pt x="13449" y="35"/>
                    <a:pt x="13429" y="96"/>
                  </a:cubicBezTo>
                  <a:lnTo>
                    <a:pt x="11338" y="3992"/>
                  </a:lnTo>
                  <a:lnTo>
                    <a:pt x="10262" y="3517"/>
                  </a:lnTo>
                  <a:cubicBezTo>
                    <a:pt x="10198" y="3517"/>
                    <a:pt x="10135" y="3517"/>
                    <a:pt x="10072" y="3548"/>
                  </a:cubicBezTo>
                  <a:lnTo>
                    <a:pt x="8362" y="4625"/>
                  </a:lnTo>
                  <a:lnTo>
                    <a:pt x="7285" y="3200"/>
                  </a:lnTo>
                  <a:cubicBezTo>
                    <a:pt x="7262" y="3154"/>
                    <a:pt x="7222" y="3124"/>
                    <a:pt x="7164" y="3124"/>
                  </a:cubicBezTo>
                  <a:cubicBezTo>
                    <a:pt x="7143" y="3124"/>
                    <a:pt x="7120" y="3128"/>
                    <a:pt x="7095" y="3137"/>
                  </a:cubicBezTo>
                  <a:cubicBezTo>
                    <a:pt x="7032" y="3137"/>
                    <a:pt x="6968" y="3168"/>
                    <a:pt x="6936" y="3232"/>
                  </a:cubicBezTo>
                  <a:lnTo>
                    <a:pt x="5511" y="6240"/>
                  </a:lnTo>
                  <a:lnTo>
                    <a:pt x="191" y="6240"/>
                  </a:lnTo>
                  <a:cubicBezTo>
                    <a:pt x="96" y="6240"/>
                    <a:pt x="1" y="6335"/>
                    <a:pt x="1" y="6462"/>
                  </a:cubicBezTo>
                  <a:cubicBezTo>
                    <a:pt x="1" y="6557"/>
                    <a:pt x="96" y="6652"/>
                    <a:pt x="191" y="6652"/>
                  </a:cubicBezTo>
                  <a:lnTo>
                    <a:pt x="5638" y="6652"/>
                  </a:lnTo>
                  <a:cubicBezTo>
                    <a:pt x="5701" y="6652"/>
                    <a:pt x="5796" y="6620"/>
                    <a:pt x="5828" y="6525"/>
                  </a:cubicBezTo>
                  <a:lnTo>
                    <a:pt x="7158" y="3707"/>
                  </a:lnTo>
                  <a:lnTo>
                    <a:pt x="8140" y="5005"/>
                  </a:lnTo>
                  <a:cubicBezTo>
                    <a:pt x="8181" y="5067"/>
                    <a:pt x="8248" y="5101"/>
                    <a:pt x="8308" y="5101"/>
                  </a:cubicBezTo>
                  <a:cubicBezTo>
                    <a:pt x="8340" y="5101"/>
                    <a:pt x="8371" y="5091"/>
                    <a:pt x="8393" y="5069"/>
                  </a:cubicBezTo>
                  <a:lnTo>
                    <a:pt x="10198" y="3960"/>
                  </a:lnTo>
                  <a:lnTo>
                    <a:pt x="11338" y="4435"/>
                  </a:lnTo>
                  <a:cubicBezTo>
                    <a:pt x="11362" y="4443"/>
                    <a:pt x="11388" y="4447"/>
                    <a:pt x="11414" y="4447"/>
                  </a:cubicBezTo>
                  <a:cubicBezTo>
                    <a:pt x="11491" y="4447"/>
                    <a:pt x="11568" y="4411"/>
                    <a:pt x="11592" y="4340"/>
                  </a:cubicBezTo>
                  <a:lnTo>
                    <a:pt x="13777" y="287"/>
                  </a:lnTo>
                  <a:cubicBezTo>
                    <a:pt x="13840" y="191"/>
                    <a:pt x="13809" y="65"/>
                    <a:pt x="13714" y="33"/>
                  </a:cubicBezTo>
                  <a:cubicBezTo>
                    <a:pt x="13669" y="11"/>
                    <a:pt x="13624" y="0"/>
                    <a:pt x="135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0"/>
            <p:cNvSpPr/>
            <p:nvPr/>
          </p:nvSpPr>
          <p:spPr>
            <a:xfrm>
              <a:off x="2305603" y="3214380"/>
              <a:ext cx="480449" cy="311658"/>
            </a:xfrm>
            <a:custGeom>
              <a:rect b="b" l="l" r="r" t="t"/>
              <a:pathLst>
                <a:path extrusionOk="0" h="9533" w="14696">
                  <a:moveTo>
                    <a:pt x="14315" y="380"/>
                  </a:moveTo>
                  <a:lnTo>
                    <a:pt x="14315" y="9121"/>
                  </a:lnTo>
                  <a:lnTo>
                    <a:pt x="413" y="9152"/>
                  </a:lnTo>
                  <a:lnTo>
                    <a:pt x="413" y="412"/>
                  </a:lnTo>
                  <a:lnTo>
                    <a:pt x="14315" y="380"/>
                  </a:lnTo>
                  <a:close/>
                  <a:moveTo>
                    <a:pt x="413" y="0"/>
                  </a:moveTo>
                  <a:cubicBezTo>
                    <a:pt x="191" y="0"/>
                    <a:pt x="1" y="158"/>
                    <a:pt x="1" y="380"/>
                  </a:cubicBezTo>
                  <a:lnTo>
                    <a:pt x="1" y="9121"/>
                  </a:lnTo>
                  <a:cubicBezTo>
                    <a:pt x="1" y="9374"/>
                    <a:pt x="191" y="9532"/>
                    <a:pt x="413" y="9532"/>
                  </a:cubicBezTo>
                  <a:lnTo>
                    <a:pt x="14315" y="9532"/>
                  </a:lnTo>
                  <a:cubicBezTo>
                    <a:pt x="14537" y="9532"/>
                    <a:pt x="14695" y="9374"/>
                    <a:pt x="14695" y="9121"/>
                  </a:cubicBezTo>
                  <a:lnTo>
                    <a:pt x="14695" y="380"/>
                  </a:lnTo>
                  <a:cubicBezTo>
                    <a:pt x="14695" y="158"/>
                    <a:pt x="14537" y="0"/>
                    <a:pt x="142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0"/>
            <p:cNvSpPr/>
            <p:nvPr/>
          </p:nvSpPr>
          <p:spPr>
            <a:xfrm>
              <a:off x="2539616" y="3493247"/>
              <a:ext cx="13469" cy="13110"/>
            </a:xfrm>
            <a:custGeom>
              <a:rect b="b" l="l" r="r" t="t"/>
              <a:pathLst>
                <a:path extrusionOk="0" h="401" w="412">
                  <a:moveTo>
                    <a:pt x="201" y="1"/>
                  </a:moveTo>
                  <a:cubicBezTo>
                    <a:pt x="98" y="1"/>
                    <a:pt x="0" y="86"/>
                    <a:pt x="0" y="211"/>
                  </a:cubicBezTo>
                  <a:cubicBezTo>
                    <a:pt x="0" y="306"/>
                    <a:pt x="64" y="369"/>
                    <a:pt x="159" y="401"/>
                  </a:cubicBezTo>
                  <a:lnTo>
                    <a:pt x="190" y="401"/>
                  </a:lnTo>
                  <a:cubicBezTo>
                    <a:pt x="254" y="401"/>
                    <a:pt x="317" y="401"/>
                    <a:pt x="349" y="369"/>
                  </a:cubicBezTo>
                  <a:cubicBezTo>
                    <a:pt x="380" y="306"/>
                    <a:pt x="412" y="274"/>
                    <a:pt x="412" y="211"/>
                  </a:cubicBezTo>
                  <a:cubicBezTo>
                    <a:pt x="412" y="147"/>
                    <a:pt x="349" y="52"/>
                    <a:pt x="285" y="21"/>
                  </a:cubicBezTo>
                  <a:cubicBezTo>
                    <a:pt x="258" y="7"/>
                    <a:pt x="230"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0"/>
            <p:cNvSpPr/>
            <p:nvPr/>
          </p:nvSpPr>
          <p:spPr>
            <a:xfrm>
              <a:off x="2308708" y="3474220"/>
              <a:ext cx="475284" cy="13502"/>
            </a:xfrm>
            <a:custGeom>
              <a:rect b="b" l="l" r="r" t="t"/>
              <a:pathLst>
                <a:path extrusionOk="0" h="413" w="14538">
                  <a:moveTo>
                    <a:pt x="191" y="1"/>
                  </a:moveTo>
                  <a:cubicBezTo>
                    <a:pt x="96" y="1"/>
                    <a:pt x="1" y="96"/>
                    <a:pt x="1" y="191"/>
                  </a:cubicBezTo>
                  <a:cubicBezTo>
                    <a:pt x="1" y="318"/>
                    <a:pt x="96" y="413"/>
                    <a:pt x="191" y="413"/>
                  </a:cubicBezTo>
                  <a:lnTo>
                    <a:pt x="14315" y="413"/>
                  </a:lnTo>
                  <a:cubicBezTo>
                    <a:pt x="14442" y="413"/>
                    <a:pt x="14537" y="318"/>
                    <a:pt x="14537" y="191"/>
                  </a:cubicBezTo>
                  <a:cubicBezTo>
                    <a:pt x="14537" y="96"/>
                    <a:pt x="14442" y="1"/>
                    <a:pt x="143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0"/>
            <p:cNvSpPr/>
            <p:nvPr/>
          </p:nvSpPr>
          <p:spPr>
            <a:xfrm>
              <a:off x="2572733" y="3514627"/>
              <a:ext cx="13502" cy="46620"/>
            </a:xfrm>
            <a:custGeom>
              <a:rect b="b" l="l" r="r" t="t"/>
              <a:pathLst>
                <a:path extrusionOk="0" h="1426" w="413">
                  <a:moveTo>
                    <a:pt x="222" y="0"/>
                  </a:moveTo>
                  <a:cubicBezTo>
                    <a:pt x="96" y="0"/>
                    <a:pt x="1" y="95"/>
                    <a:pt x="1" y="222"/>
                  </a:cubicBezTo>
                  <a:lnTo>
                    <a:pt x="1" y="1235"/>
                  </a:lnTo>
                  <a:cubicBezTo>
                    <a:pt x="1" y="1330"/>
                    <a:pt x="96" y="1425"/>
                    <a:pt x="222" y="1425"/>
                  </a:cubicBezTo>
                  <a:cubicBezTo>
                    <a:pt x="317" y="1425"/>
                    <a:pt x="412" y="1362"/>
                    <a:pt x="412" y="1235"/>
                  </a:cubicBezTo>
                  <a:lnTo>
                    <a:pt x="412" y="222"/>
                  </a:lnTo>
                  <a:cubicBezTo>
                    <a:pt x="412" y="95"/>
                    <a:pt x="317" y="0"/>
                    <a:pt x="2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0"/>
            <p:cNvSpPr/>
            <p:nvPr/>
          </p:nvSpPr>
          <p:spPr>
            <a:xfrm>
              <a:off x="2506465" y="3514627"/>
              <a:ext cx="13502" cy="46620"/>
            </a:xfrm>
            <a:custGeom>
              <a:rect b="b" l="l" r="r" t="t"/>
              <a:pathLst>
                <a:path extrusionOk="0" h="1426" w="413">
                  <a:moveTo>
                    <a:pt x="191" y="0"/>
                  </a:moveTo>
                  <a:cubicBezTo>
                    <a:pt x="96" y="0"/>
                    <a:pt x="1" y="95"/>
                    <a:pt x="1" y="222"/>
                  </a:cubicBezTo>
                  <a:lnTo>
                    <a:pt x="1" y="1235"/>
                  </a:lnTo>
                  <a:cubicBezTo>
                    <a:pt x="1" y="1330"/>
                    <a:pt x="96" y="1425"/>
                    <a:pt x="191" y="1425"/>
                  </a:cubicBezTo>
                  <a:cubicBezTo>
                    <a:pt x="317" y="1425"/>
                    <a:pt x="412" y="1362"/>
                    <a:pt x="412" y="1235"/>
                  </a:cubicBezTo>
                  <a:lnTo>
                    <a:pt x="412" y="222"/>
                  </a:lnTo>
                  <a:cubicBezTo>
                    <a:pt x="412" y="95"/>
                    <a:pt x="317"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2419503" y="3549805"/>
              <a:ext cx="253694" cy="13502"/>
            </a:xfrm>
            <a:custGeom>
              <a:rect b="b" l="l" r="r" t="t"/>
              <a:pathLst>
                <a:path extrusionOk="0" h="413" w="7760">
                  <a:moveTo>
                    <a:pt x="191" y="1"/>
                  </a:moveTo>
                  <a:cubicBezTo>
                    <a:pt x="64" y="1"/>
                    <a:pt x="1" y="96"/>
                    <a:pt x="1" y="222"/>
                  </a:cubicBezTo>
                  <a:cubicBezTo>
                    <a:pt x="1" y="318"/>
                    <a:pt x="96" y="413"/>
                    <a:pt x="191" y="413"/>
                  </a:cubicBezTo>
                  <a:lnTo>
                    <a:pt x="7538" y="413"/>
                  </a:lnTo>
                  <a:cubicBezTo>
                    <a:pt x="7664" y="413"/>
                    <a:pt x="7759" y="318"/>
                    <a:pt x="7759" y="222"/>
                  </a:cubicBezTo>
                  <a:cubicBezTo>
                    <a:pt x="7759" y="96"/>
                    <a:pt x="7664" y="1"/>
                    <a:pt x="7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0"/>
            <p:cNvSpPr/>
            <p:nvPr/>
          </p:nvSpPr>
          <p:spPr>
            <a:xfrm>
              <a:off x="2364645" y="3259037"/>
              <a:ext cx="141853" cy="139662"/>
            </a:xfrm>
            <a:custGeom>
              <a:rect b="b" l="l" r="r" t="t"/>
              <a:pathLst>
                <a:path extrusionOk="0" h="4272" w="4339">
                  <a:moveTo>
                    <a:pt x="2136" y="0"/>
                  </a:moveTo>
                  <a:cubicBezTo>
                    <a:pt x="2025" y="0"/>
                    <a:pt x="1915" y="9"/>
                    <a:pt x="1805" y="28"/>
                  </a:cubicBezTo>
                  <a:cubicBezTo>
                    <a:pt x="1710" y="28"/>
                    <a:pt x="1615" y="154"/>
                    <a:pt x="1647" y="249"/>
                  </a:cubicBezTo>
                  <a:cubicBezTo>
                    <a:pt x="1679" y="376"/>
                    <a:pt x="1774" y="439"/>
                    <a:pt x="1869" y="439"/>
                  </a:cubicBezTo>
                  <a:cubicBezTo>
                    <a:pt x="1974" y="418"/>
                    <a:pt x="2079" y="408"/>
                    <a:pt x="2183" y="408"/>
                  </a:cubicBezTo>
                  <a:cubicBezTo>
                    <a:pt x="2548" y="408"/>
                    <a:pt x="2896" y="534"/>
                    <a:pt x="3167" y="756"/>
                  </a:cubicBezTo>
                  <a:cubicBezTo>
                    <a:pt x="3547" y="1041"/>
                    <a:pt x="3800" y="1421"/>
                    <a:pt x="3864" y="1896"/>
                  </a:cubicBezTo>
                  <a:cubicBezTo>
                    <a:pt x="3927" y="2339"/>
                    <a:pt x="3800" y="2814"/>
                    <a:pt x="3515" y="3163"/>
                  </a:cubicBezTo>
                  <a:cubicBezTo>
                    <a:pt x="3177" y="3615"/>
                    <a:pt x="2659" y="3854"/>
                    <a:pt x="2135" y="3854"/>
                  </a:cubicBezTo>
                  <a:cubicBezTo>
                    <a:pt x="1777" y="3854"/>
                    <a:pt x="1417" y="3742"/>
                    <a:pt x="1109" y="3511"/>
                  </a:cubicBezTo>
                  <a:cubicBezTo>
                    <a:pt x="728" y="3226"/>
                    <a:pt x="475" y="2814"/>
                    <a:pt x="412" y="2339"/>
                  </a:cubicBezTo>
                  <a:cubicBezTo>
                    <a:pt x="412" y="2257"/>
                    <a:pt x="341" y="2175"/>
                    <a:pt x="239" y="2175"/>
                  </a:cubicBezTo>
                  <a:cubicBezTo>
                    <a:pt x="223" y="2175"/>
                    <a:pt x="207" y="2177"/>
                    <a:pt x="190" y="2181"/>
                  </a:cubicBezTo>
                  <a:cubicBezTo>
                    <a:pt x="63" y="2181"/>
                    <a:pt x="0" y="2276"/>
                    <a:pt x="0" y="2403"/>
                  </a:cubicBezTo>
                  <a:cubicBezTo>
                    <a:pt x="95" y="2973"/>
                    <a:pt x="380" y="3479"/>
                    <a:pt x="855" y="3828"/>
                  </a:cubicBezTo>
                  <a:cubicBezTo>
                    <a:pt x="1235" y="4144"/>
                    <a:pt x="1679" y="4271"/>
                    <a:pt x="2122" y="4271"/>
                  </a:cubicBezTo>
                  <a:cubicBezTo>
                    <a:pt x="2787" y="4271"/>
                    <a:pt x="3420" y="3986"/>
                    <a:pt x="3832" y="3416"/>
                  </a:cubicBezTo>
                  <a:cubicBezTo>
                    <a:pt x="4180" y="2973"/>
                    <a:pt x="4339" y="2403"/>
                    <a:pt x="4244" y="1833"/>
                  </a:cubicBezTo>
                  <a:cubicBezTo>
                    <a:pt x="4180" y="1263"/>
                    <a:pt x="3895" y="788"/>
                    <a:pt x="3420" y="439"/>
                  </a:cubicBezTo>
                  <a:cubicBezTo>
                    <a:pt x="3062" y="158"/>
                    <a:pt x="2601" y="0"/>
                    <a:pt x="2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0"/>
            <p:cNvSpPr/>
            <p:nvPr/>
          </p:nvSpPr>
          <p:spPr>
            <a:xfrm>
              <a:off x="2346011" y="3244195"/>
              <a:ext cx="90101" cy="95495"/>
            </a:xfrm>
            <a:custGeom>
              <a:rect b="b" l="l" r="r" t="t"/>
              <a:pathLst>
                <a:path extrusionOk="0" h="2921" w="2756">
                  <a:moveTo>
                    <a:pt x="2027" y="450"/>
                  </a:moveTo>
                  <a:lnTo>
                    <a:pt x="2312" y="2287"/>
                  </a:lnTo>
                  <a:lnTo>
                    <a:pt x="443" y="2508"/>
                  </a:lnTo>
                  <a:cubicBezTo>
                    <a:pt x="443" y="2033"/>
                    <a:pt x="602" y="1590"/>
                    <a:pt x="887" y="1210"/>
                  </a:cubicBezTo>
                  <a:cubicBezTo>
                    <a:pt x="1172" y="830"/>
                    <a:pt x="1552" y="545"/>
                    <a:pt x="2027" y="450"/>
                  </a:cubicBezTo>
                  <a:close/>
                  <a:moveTo>
                    <a:pt x="2193" y="0"/>
                  </a:moveTo>
                  <a:cubicBezTo>
                    <a:pt x="2180" y="0"/>
                    <a:pt x="2166" y="2"/>
                    <a:pt x="2154" y="6"/>
                  </a:cubicBezTo>
                  <a:cubicBezTo>
                    <a:pt x="1520" y="101"/>
                    <a:pt x="950" y="450"/>
                    <a:pt x="538" y="957"/>
                  </a:cubicBezTo>
                  <a:cubicBezTo>
                    <a:pt x="158" y="1463"/>
                    <a:pt x="0" y="2097"/>
                    <a:pt x="63" y="2762"/>
                  </a:cubicBezTo>
                  <a:cubicBezTo>
                    <a:pt x="95" y="2857"/>
                    <a:pt x="158" y="2920"/>
                    <a:pt x="285" y="2920"/>
                  </a:cubicBezTo>
                  <a:lnTo>
                    <a:pt x="2565" y="2667"/>
                  </a:lnTo>
                  <a:cubicBezTo>
                    <a:pt x="2629" y="2667"/>
                    <a:pt x="2692" y="2635"/>
                    <a:pt x="2724" y="2603"/>
                  </a:cubicBezTo>
                  <a:cubicBezTo>
                    <a:pt x="2755" y="2540"/>
                    <a:pt x="2755" y="2477"/>
                    <a:pt x="2755" y="2445"/>
                  </a:cubicBezTo>
                  <a:lnTo>
                    <a:pt x="2375" y="165"/>
                  </a:lnTo>
                  <a:cubicBezTo>
                    <a:pt x="2375" y="83"/>
                    <a:pt x="2280" y="0"/>
                    <a:pt x="21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80"/>
          <p:cNvGrpSpPr/>
          <p:nvPr/>
        </p:nvGrpSpPr>
        <p:grpSpPr>
          <a:xfrm>
            <a:off x="6075420" y="3340048"/>
            <a:ext cx="522097" cy="578732"/>
            <a:chOff x="3360622" y="2835441"/>
            <a:chExt cx="1071627" cy="1168920"/>
          </a:xfrm>
        </p:grpSpPr>
        <p:sp>
          <p:nvSpPr>
            <p:cNvPr id="3469" name="Google Shape;3469;p80"/>
            <p:cNvSpPr/>
            <p:nvPr/>
          </p:nvSpPr>
          <p:spPr>
            <a:xfrm>
              <a:off x="3392726" y="2835441"/>
              <a:ext cx="1008466" cy="569471"/>
            </a:xfrm>
            <a:custGeom>
              <a:rect b="b" l="l" r="r" t="t"/>
              <a:pathLst>
                <a:path extrusionOk="0" h="17419" w="30847">
                  <a:moveTo>
                    <a:pt x="15423" y="0"/>
                  </a:moveTo>
                  <a:cubicBezTo>
                    <a:pt x="14948" y="0"/>
                    <a:pt x="14537" y="95"/>
                    <a:pt x="14188" y="285"/>
                  </a:cubicBezTo>
                  <a:lnTo>
                    <a:pt x="1204" y="7791"/>
                  </a:lnTo>
                  <a:cubicBezTo>
                    <a:pt x="856" y="7981"/>
                    <a:pt x="571" y="8298"/>
                    <a:pt x="349" y="8709"/>
                  </a:cubicBezTo>
                  <a:cubicBezTo>
                    <a:pt x="127" y="9089"/>
                    <a:pt x="0" y="9533"/>
                    <a:pt x="0" y="9913"/>
                  </a:cubicBezTo>
                  <a:lnTo>
                    <a:pt x="0" y="17418"/>
                  </a:lnTo>
                  <a:lnTo>
                    <a:pt x="381" y="17418"/>
                  </a:lnTo>
                  <a:lnTo>
                    <a:pt x="381" y="9913"/>
                  </a:lnTo>
                  <a:cubicBezTo>
                    <a:pt x="381" y="9596"/>
                    <a:pt x="476" y="9248"/>
                    <a:pt x="666" y="8899"/>
                  </a:cubicBezTo>
                  <a:cubicBezTo>
                    <a:pt x="856" y="8551"/>
                    <a:pt x="1109" y="8298"/>
                    <a:pt x="1394" y="8139"/>
                  </a:cubicBezTo>
                  <a:lnTo>
                    <a:pt x="14378" y="634"/>
                  </a:lnTo>
                  <a:cubicBezTo>
                    <a:pt x="14663" y="475"/>
                    <a:pt x="15012" y="380"/>
                    <a:pt x="15423" y="380"/>
                  </a:cubicBezTo>
                  <a:cubicBezTo>
                    <a:pt x="15803" y="380"/>
                    <a:pt x="16152" y="475"/>
                    <a:pt x="16437" y="634"/>
                  </a:cubicBezTo>
                  <a:lnTo>
                    <a:pt x="29421" y="8139"/>
                  </a:lnTo>
                  <a:cubicBezTo>
                    <a:pt x="29706" y="8298"/>
                    <a:pt x="29959" y="8551"/>
                    <a:pt x="30149" y="8899"/>
                  </a:cubicBezTo>
                  <a:cubicBezTo>
                    <a:pt x="30339" y="9248"/>
                    <a:pt x="30434" y="9596"/>
                    <a:pt x="30434" y="9913"/>
                  </a:cubicBezTo>
                  <a:lnTo>
                    <a:pt x="30434" y="17418"/>
                  </a:lnTo>
                  <a:lnTo>
                    <a:pt x="30846" y="17418"/>
                  </a:lnTo>
                  <a:lnTo>
                    <a:pt x="30846" y="9913"/>
                  </a:lnTo>
                  <a:cubicBezTo>
                    <a:pt x="30846" y="9533"/>
                    <a:pt x="30719" y="9089"/>
                    <a:pt x="30498" y="8709"/>
                  </a:cubicBezTo>
                  <a:cubicBezTo>
                    <a:pt x="30244" y="8298"/>
                    <a:pt x="29959" y="7981"/>
                    <a:pt x="29611" y="7791"/>
                  </a:cubicBezTo>
                  <a:lnTo>
                    <a:pt x="16627" y="285"/>
                  </a:lnTo>
                  <a:cubicBezTo>
                    <a:pt x="16310" y="95"/>
                    <a:pt x="15867" y="0"/>
                    <a:pt x="1542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0"/>
            <p:cNvSpPr/>
            <p:nvPr/>
          </p:nvSpPr>
          <p:spPr>
            <a:xfrm>
              <a:off x="3360622" y="3404879"/>
              <a:ext cx="1071627" cy="599482"/>
            </a:xfrm>
            <a:custGeom>
              <a:rect b="b" l="l" r="r" t="t"/>
              <a:pathLst>
                <a:path extrusionOk="0" h="18337" w="32779">
                  <a:moveTo>
                    <a:pt x="1" y="0"/>
                  </a:moveTo>
                  <a:lnTo>
                    <a:pt x="1" y="7506"/>
                  </a:lnTo>
                  <a:cubicBezTo>
                    <a:pt x="1" y="8044"/>
                    <a:pt x="191" y="8646"/>
                    <a:pt x="476" y="9184"/>
                  </a:cubicBezTo>
                  <a:cubicBezTo>
                    <a:pt x="792" y="9723"/>
                    <a:pt x="1236" y="10166"/>
                    <a:pt x="1711" y="10419"/>
                  </a:cubicBezTo>
                  <a:lnTo>
                    <a:pt x="14695" y="17925"/>
                  </a:lnTo>
                  <a:cubicBezTo>
                    <a:pt x="15170" y="18210"/>
                    <a:pt x="15772" y="18336"/>
                    <a:pt x="16374" y="18336"/>
                  </a:cubicBezTo>
                  <a:cubicBezTo>
                    <a:pt x="17007" y="18336"/>
                    <a:pt x="17609" y="18210"/>
                    <a:pt x="18084" y="17925"/>
                  </a:cubicBezTo>
                  <a:lnTo>
                    <a:pt x="31100" y="10419"/>
                  </a:lnTo>
                  <a:cubicBezTo>
                    <a:pt x="31543" y="10134"/>
                    <a:pt x="31987" y="9691"/>
                    <a:pt x="32303" y="9152"/>
                  </a:cubicBezTo>
                  <a:cubicBezTo>
                    <a:pt x="32620" y="8646"/>
                    <a:pt x="32778" y="8044"/>
                    <a:pt x="32778" y="7506"/>
                  </a:cubicBezTo>
                  <a:lnTo>
                    <a:pt x="32778" y="0"/>
                  </a:lnTo>
                  <a:lnTo>
                    <a:pt x="30466" y="0"/>
                  </a:lnTo>
                  <a:lnTo>
                    <a:pt x="30466" y="7506"/>
                  </a:lnTo>
                  <a:cubicBezTo>
                    <a:pt x="30466" y="7601"/>
                    <a:pt x="30403" y="7791"/>
                    <a:pt x="30276" y="8012"/>
                  </a:cubicBezTo>
                  <a:cubicBezTo>
                    <a:pt x="30150" y="8234"/>
                    <a:pt x="30023" y="8361"/>
                    <a:pt x="29928" y="8424"/>
                  </a:cubicBezTo>
                  <a:lnTo>
                    <a:pt x="16912" y="15930"/>
                  </a:lnTo>
                  <a:cubicBezTo>
                    <a:pt x="16849" y="15961"/>
                    <a:pt x="16627" y="16025"/>
                    <a:pt x="16374" y="16025"/>
                  </a:cubicBezTo>
                  <a:cubicBezTo>
                    <a:pt x="16120" y="16025"/>
                    <a:pt x="15930" y="15961"/>
                    <a:pt x="15867" y="15930"/>
                  </a:cubicBezTo>
                  <a:lnTo>
                    <a:pt x="2851" y="8424"/>
                  </a:lnTo>
                  <a:cubicBezTo>
                    <a:pt x="2756" y="8361"/>
                    <a:pt x="2629" y="8234"/>
                    <a:pt x="2503" y="8012"/>
                  </a:cubicBezTo>
                  <a:cubicBezTo>
                    <a:pt x="2376" y="7791"/>
                    <a:pt x="2313" y="7601"/>
                    <a:pt x="2313" y="7506"/>
                  </a:cubicBezTo>
                  <a:lnTo>
                    <a:pt x="231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0"/>
            <p:cNvSpPr/>
            <p:nvPr/>
          </p:nvSpPr>
          <p:spPr>
            <a:xfrm>
              <a:off x="3499369" y="2962255"/>
              <a:ext cx="794134" cy="884724"/>
            </a:xfrm>
            <a:custGeom>
              <a:rect b="b" l="l" r="r" t="t"/>
              <a:pathLst>
                <a:path extrusionOk="0" h="27062" w="24291">
                  <a:moveTo>
                    <a:pt x="12145" y="1"/>
                  </a:moveTo>
                  <a:cubicBezTo>
                    <a:pt x="11631" y="1"/>
                    <a:pt x="11116" y="112"/>
                    <a:pt x="10736" y="333"/>
                  </a:cubicBezTo>
                  <a:lnTo>
                    <a:pt x="1426" y="5685"/>
                  </a:lnTo>
                  <a:cubicBezTo>
                    <a:pt x="634" y="6160"/>
                    <a:pt x="0" y="7237"/>
                    <a:pt x="0" y="8155"/>
                  </a:cubicBezTo>
                  <a:lnTo>
                    <a:pt x="0" y="18891"/>
                  </a:lnTo>
                  <a:cubicBezTo>
                    <a:pt x="0" y="19335"/>
                    <a:pt x="159" y="19841"/>
                    <a:pt x="412" y="20285"/>
                  </a:cubicBezTo>
                  <a:cubicBezTo>
                    <a:pt x="665" y="20728"/>
                    <a:pt x="1045" y="21140"/>
                    <a:pt x="1426" y="21361"/>
                  </a:cubicBezTo>
                  <a:lnTo>
                    <a:pt x="10736" y="26713"/>
                  </a:lnTo>
                  <a:cubicBezTo>
                    <a:pt x="10831" y="26777"/>
                    <a:pt x="10926" y="26840"/>
                    <a:pt x="11053" y="26872"/>
                  </a:cubicBezTo>
                  <a:cubicBezTo>
                    <a:pt x="11148" y="26903"/>
                    <a:pt x="11275" y="26935"/>
                    <a:pt x="11401" y="26967"/>
                  </a:cubicBezTo>
                  <a:cubicBezTo>
                    <a:pt x="11639" y="27030"/>
                    <a:pt x="11892" y="27062"/>
                    <a:pt x="12145" y="27062"/>
                  </a:cubicBezTo>
                  <a:cubicBezTo>
                    <a:pt x="12399" y="27062"/>
                    <a:pt x="12652" y="27030"/>
                    <a:pt x="12890" y="26967"/>
                  </a:cubicBezTo>
                  <a:cubicBezTo>
                    <a:pt x="13080" y="26935"/>
                    <a:pt x="13238" y="26872"/>
                    <a:pt x="13396" y="26808"/>
                  </a:cubicBezTo>
                  <a:cubicBezTo>
                    <a:pt x="13460" y="26777"/>
                    <a:pt x="13523" y="26745"/>
                    <a:pt x="13555" y="26713"/>
                  </a:cubicBezTo>
                  <a:lnTo>
                    <a:pt x="22865" y="21361"/>
                  </a:lnTo>
                  <a:cubicBezTo>
                    <a:pt x="23277" y="21140"/>
                    <a:pt x="23626" y="20728"/>
                    <a:pt x="23879" y="20285"/>
                  </a:cubicBezTo>
                  <a:cubicBezTo>
                    <a:pt x="24132" y="19841"/>
                    <a:pt x="24291" y="19335"/>
                    <a:pt x="24291" y="18891"/>
                  </a:cubicBezTo>
                  <a:lnTo>
                    <a:pt x="24291" y="8155"/>
                  </a:lnTo>
                  <a:cubicBezTo>
                    <a:pt x="24291" y="7237"/>
                    <a:pt x="23657" y="6160"/>
                    <a:pt x="22865" y="5685"/>
                  </a:cubicBezTo>
                  <a:lnTo>
                    <a:pt x="13555" y="333"/>
                  </a:lnTo>
                  <a:cubicBezTo>
                    <a:pt x="13175" y="112"/>
                    <a:pt x="12660" y="1"/>
                    <a:pt x="12145"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0"/>
            <p:cNvSpPr/>
            <p:nvPr/>
          </p:nvSpPr>
          <p:spPr>
            <a:xfrm>
              <a:off x="3671234" y="3213333"/>
              <a:ext cx="450405" cy="297175"/>
            </a:xfrm>
            <a:custGeom>
              <a:rect b="b" l="l" r="r" t="t"/>
              <a:pathLst>
                <a:path extrusionOk="0" h="9090" w="13777">
                  <a:moveTo>
                    <a:pt x="1679" y="0"/>
                  </a:moveTo>
                  <a:cubicBezTo>
                    <a:pt x="761" y="0"/>
                    <a:pt x="0" y="760"/>
                    <a:pt x="0" y="1679"/>
                  </a:cubicBezTo>
                  <a:lnTo>
                    <a:pt x="0" y="7443"/>
                  </a:lnTo>
                  <a:cubicBezTo>
                    <a:pt x="0" y="8361"/>
                    <a:pt x="761" y="9089"/>
                    <a:pt x="1679" y="9089"/>
                  </a:cubicBezTo>
                  <a:lnTo>
                    <a:pt x="5543" y="9089"/>
                  </a:lnTo>
                  <a:cubicBezTo>
                    <a:pt x="5638" y="9089"/>
                    <a:pt x="5733" y="8994"/>
                    <a:pt x="5733" y="8899"/>
                  </a:cubicBezTo>
                  <a:cubicBezTo>
                    <a:pt x="5733" y="8773"/>
                    <a:pt x="5638" y="8678"/>
                    <a:pt x="5543" y="8678"/>
                  </a:cubicBezTo>
                  <a:lnTo>
                    <a:pt x="1679" y="8678"/>
                  </a:lnTo>
                  <a:cubicBezTo>
                    <a:pt x="982" y="8678"/>
                    <a:pt x="412" y="8139"/>
                    <a:pt x="412" y="7443"/>
                  </a:cubicBezTo>
                  <a:lnTo>
                    <a:pt x="412" y="1679"/>
                  </a:lnTo>
                  <a:cubicBezTo>
                    <a:pt x="412" y="982"/>
                    <a:pt x="982" y="412"/>
                    <a:pt x="1679" y="412"/>
                  </a:cubicBezTo>
                  <a:lnTo>
                    <a:pt x="12098" y="412"/>
                  </a:lnTo>
                  <a:cubicBezTo>
                    <a:pt x="12795" y="412"/>
                    <a:pt x="13365" y="982"/>
                    <a:pt x="13365" y="1679"/>
                  </a:cubicBezTo>
                  <a:lnTo>
                    <a:pt x="13365" y="7443"/>
                  </a:lnTo>
                  <a:cubicBezTo>
                    <a:pt x="13365" y="8139"/>
                    <a:pt x="12795" y="8678"/>
                    <a:pt x="12098" y="8678"/>
                  </a:cubicBezTo>
                  <a:lnTo>
                    <a:pt x="8234" y="8678"/>
                  </a:lnTo>
                  <a:cubicBezTo>
                    <a:pt x="8139" y="8678"/>
                    <a:pt x="8044" y="8773"/>
                    <a:pt x="8044" y="8899"/>
                  </a:cubicBezTo>
                  <a:cubicBezTo>
                    <a:pt x="8044" y="8994"/>
                    <a:pt x="8139" y="9089"/>
                    <a:pt x="8234" y="9089"/>
                  </a:cubicBezTo>
                  <a:lnTo>
                    <a:pt x="12098" y="9089"/>
                  </a:lnTo>
                  <a:cubicBezTo>
                    <a:pt x="13016" y="9089"/>
                    <a:pt x="13777" y="8361"/>
                    <a:pt x="13777" y="7443"/>
                  </a:cubicBezTo>
                  <a:lnTo>
                    <a:pt x="13777" y="1679"/>
                  </a:lnTo>
                  <a:cubicBezTo>
                    <a:pt x="13777" y="760"/>
                    <a:pt x="13016" y="0"/>
                    <a:pt x="12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0"/>
            <p:cNvSpPr/>
            <p:nvPr/>
          </p:nvSpPr>
          <p:spPr>
            <a:xfrm>
              <a:off x="3845158" y="3497235"/>
              <a:ext cx="103570" cy="130247"/>
            </a:xfrm>
            <a:custGeom>
              <a:rect b="b" l="l" r="r" t="t"/>
              <a:pathLst>
                <a:path extrusionOk="0" h="3984" w="3168">
                  <a:moveTo>
                    <a:pt x="240" y="1"/>
                  </a:moveTo>
                  <a:cubicBezTo>
                    <a:pt x="212" y="1"/>
                    <a:pt x="185" y="8"/>
                    <a:pt x="159" y="25"/>
                  </a:cubicBezTo>
                  <a:cubicBezTo>
                    <a:pt x="33" y="57"/>
                    <a:pt x="1" y="184"/>
                    <a:pt x="33" y="279"/>
                  </a:cubicBezTo>
                  <a:lnTo>
                    <a:pt x="1363" y="3857"/>
                  </a:lnTo>
                  <a:cubicBezTo>
                    <a:pt x="1394" y="3921"/>
                    <a:pt x="1489" y="3984"/>
                    <a:pt x="1553" y="3984"/>
                  </a:cubicBezTo>
                  <a:cubicBezTo>
                    <a:pt x="1648" y="3984"/>
                    <a:pt x="1743" y="3921"/>
                    <a:pt x="1774" y="3857"/>
                  </a:cubicBezTo>
                  <a:lnTo>
                    <a:pt x="3104" y="279"/>
                  </a:lnTo>
                  <a:cubicBezTo>
                    <a:pt x="3168" y="184"/>
                    <a:pt x="3104" y="57"/>
                    <a:pt x="3009" y="25"/>
                  </a:cubicBezTo>
                  <a:cubicBezTo>
                    <a:pt x="2980" y="18"/>
                    <a:pt x="2951" y="14"/>
                    <a:pt x="2925" y="14"/>
                  </a:cubicBezTo>
                  <a:cubicBezTo>
                    <a:pt x="2840" y="14"/>
                    <a:pt x="2773" y="55"/>
                    <a:pt x="2724" y="152"/>
                  </a:cubicBezTo>
                  <a:lnTo>
                    <a:pt x="1584" y="3192"/>
                  </a:lnTo>
                  <a:lnTo>
                    <a:pt x="413" y="152"/>
                  </a:lnTo>
                  <a:cubicBezTo>
                    <a:pt x="389" y="59"/>
                    <a:pt x="315" y="1"/>
                    <a:pt x="2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0"/>
            <p:cNvSpPr/>
            <p:nvPr/>
          </p:nvSpPr>
          <p:spPr>
            <a:xfrm>
              <a:off x="3727138" y="3270284"/>
              <a:ext cx="314763" cy="13469"/>
            </a:xfrm>
            <a:custGeom>
              <a:rect b="b" l="l" r="r" t="t"/>
              <a:pathLst>
                <a:path extrusionOk="0" h="412" w="9628">
                  <a:moveTo>
                    <a:pt x="191" y="0"/>
                  </a:moveTo>
                  <a:cubicBezTo>
                    <a:pt x="96" y="0"/>
                    <a:pt x="1" y="95"/>
                    <a:pt x="1" y="222"/>
                  </a:cubicBezTo>
                  <a:cubicBezTo>
                    <a:pt x="1" y="317"/>
                    <a:pt x="96" y="412"/>
                    <a:pt x="191" y="412"/>
                  </a:cubicBezTo>
                  <a:lnTo>
                    <a:pt x="9438" y="412"/>
                  </a:lnTo>
                  <a:cubicBezTo>
                    <a:pt x="9565" y="412"/>
                    <a:pt x="9628" y="317"/>
                    <a:pt x="9628" y="222"/>
                  </a:cubicBezTo>
                  <a:cubicBezTo>
                    <a:pt x="9628" y="95"/>
                    <a:pt x="9533" y="0"/>
                    <a:pt x="9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0"/>
            <p:cNvSpPr/>
            <p:nvPr/>
          </p:nvSpPr>
          <p:spPr>
            <a:xfrm>
              <a:off x="3727138" y="3327234"/>
              <a:ext cx="236105" cy="13469"/>
            </a:xfrm>
            <a:custGeom>
              <a:rect b="b" l="l" r="r" t="t"/>
              <a:pathLst>
                <a:path extrusionOk="0" h="412" w="7222">
                  <a:moveTo>
                    <a:pt x="191" y="0"/>
                  </a:moveTo>
                  <a:cubicBezTo>
                    <a:pt x="96" y="0"/>
                    <a:pt x="1" y="95"/>
                    <a:pt x="1" y="190"/>
                  </a:cubicBezTo>
                  <a:cubicBezTo>
                    <a:pt x="1" y="317"/>
                    <a:pt x="96" y="412"/>
                    <a:pt x="191" y="412"/>
                  </a:cubicBezTo>
                  <a:lnTo>
                    <a:pt x="7031" y="412"/>
                  </a:lnTo>
                  <a:cubicBezTo>
                    <a:pt x="7158" y="412"/>
                    <a:pt x="7221" y="317"/>
                    <a:pt x="7221" y="190"/>
                  </a:cubicBezTo>
                  <a:cubicBezTo>
                    <a:pt x="7221" y="95"/>
                    <a:pt x="7158" y="0"/>
                    <a:pt x="7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0"/>
            <p:cNvSpPr/>
            <p:nvPr/>
          </p:nvSpPr>
          <p:spPr>
            <a:xfrm>
              <a:off x="3727138" y="3383138"/>
              <a:ext cx="236105" cy="13469"/>
            </a:xfrm>
            <a:custGeom>
              <a:rect b="b" l="l" r="r" t="t"/>
              <a:pathLst>
                <a:path extrusionOk="0" h="412" w="7222">
                  <a:moveTo>
                    <a:pt x="191" y="0"/>
                  </a:moveTo>
                  <a:cubicBezTo>
                    <a:pt x="96" y="0"/>
                    <a:pt x="1" y="95"/>
                    <a:pt x="1" y="222"/>
                  </a:cubicBezTo>
                  <a:cubicBezTo>
                    <a:pt x="1" y="317"/>
                    <a:pt x="96" y="412"/>
                    <a:pt x="191" y="412"/>
                  </a:cubicBezTo>
                  <a:lnTo>
                    <a:pt x="7031" y="412"/>
                  </a:lnTo>
                  <a:cubicBezTo>
                    <a:pt x="7158" y="412"/>
                    <a:pt x="7221" y="317"/>
                    <a:pt x="7221" y="222"/>
                  </a:cubicBezTo>
                  <a:cubicBezTo>
                    <a:pt x="7221" y="95"/>
                    <a:pt x="7158" y="0"/>
                    <a:pt x="7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0"/>
            <p:cNvSpPr/>
            <p:nvPr/>
          </p:nvSpPr>
          <p:spPr>
            <a:xfrm>
              <a:off x="3727138" y="3440056"/>
              <a:ext cx="314763" cy="13502"/>
            </a:xfrm>
            <a:custGeom>
              <a:rect b="b" l="l" r="r" t="t"/>
              <a:pathLst>
                <a:path extrusionOk="0" h="413" w="9628">
                  <a:moveTo>
                    <a:pt x="191" y="1"/>
                  </a:moveTo>
                  <a:cubicBezTo>
                    <a:pt x="96" y="1"/>
                    <a:pt x="1" y="96"/>
                    <a:pt x="1" y="191"/>
                  </a:cubicBezTo>
                  <a:cubicBezTo>
                    <a:pt x="1" y="318"/>
                    <a:pt x="96" y="413"/>
                    <a:pt x="191" y="413"/>
                  </a:cubicBezTo>
                  <a:lnTo>
                    <a:pt x="9438" y="413"/>
                  </a:lnTo>
                  <a:cubicBezTo>
                    <a:pt x="9565" y="413"/>
                    <a:pt x="9628" y="318"/>
                    <a:pt x="9628" y="191"/>
                  </a:cubicBezTo>
                  <a:cubicBezTo>
                    <a:pt x="9628" y="96"/>
                    <a:pt x="9533" y="1"/>
                    <a:pt x="94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8" name="Google Shape;3478;p80"/>
          <p:cNvSpPr txBox="1"/>
          <p:nvPr/>
        </p:nvSpPr>
        <p:spPr>
          <a:xfrm>
            <a:off x="4492974" y="3943800"/>
            <a:ext cx="8610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latin typeface="Fira Sans Medium"/>
                <a:ea typeface="Fira Sans Medium"/>
                <a:cs typeface="Fira Sans Medium"/>
                <a:sym typeface="Fira Sans Medium"/>
              </a:rPr>
              <a:t>Dictionary</a:t>
            </a:r>
            <a:endParaRPr sz="1000">
              <a:latin typeface="Fira Sans Medium"/>
              <a:ea typeface="Fira Sans Medium"/>
              <a:cs typeface="Fira Sans Medium"/>
              <a:sym typeface="Fira Sans Medium"/>
            </a:endParaRPr>
          </a:p>
        </p:txBody>
      </p:sp>
      <p:sp>
        <p:nvSpPr>
          <p:cNvPr id="3479" name="Google Shape;3479;p80"/>
          <p:cNvSpPr txBox="1"/>
          <p:nvPr/>
        </p:nvSpPr>
        <p:spPr>
          <a:xfrm>
            <a:off x="4663424" y="4084674"/>
            <a:ext cx="690600" cy="1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Fira Sans"/>
              <a:ea typeface="Fira Sans"/>
              <a:cs typeface="Fira Sans"/>
              <a:sym typeface="Fira Sans"/>
            </a:endParaRPr>
          </a:p>
        </p:txBody>
      </p:sp>
      <p:sp>
        <p:nvSpPr>
          <p:cNvPr id="3480" name="Google Shape;3480;p80"/>
          <p:cNvSpPr txBox="1"/>
          <p:nvPr/>
        </p:nvSpPr>
        <p:spPr>
          <a:xfrm>
            <a:off x="5327231" y="3943799"/>
            <a:ext cx="6906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latin typeface="Fira Sans Medium"/>
                <a:ea typeface="Fira Sans Medium"/>
                <a:cs typeface="Fira Sans Medium"/>
                <a:sym typeface="Fira Sans Medium"/>
              </a:rPr>
              <a:t>Corpus</a:t>
            </a:r>
            <a:endParaRPr sz="1000">
              <a:latin typeface="Fira Sans Medium"/>
              <a:ea typeface="Fira Sans Medium"/>
              <a:cs typeface="Fira Sans Medium"/>
              <a:sym typeface="Fira Sans Medium"/>
            </a:endParaRPr>
          </a:p>
        </p:txBody>
      </p:sp>
      <p:sp>
        <p:nvSpPr>
          <p:cNvPr id="3481" name="Google Shape;3481;p80"/>
          <p:cNvSpPr txBox="1"/>
          <p:nvPr/>
        </p:nvSpPr>
        <p:spPr>
          <a:xfrm>
            <a:off x="5327226" y="4084674"/>
            <a:ext cx="690600" cy="1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Fira Sans"/>
              <a:ea typeface="Fira Sans"/>
              <a:cs typeface="Fira Sans"/>
              <a:sym typeface="Fira Sans"/>
            </a:endParaRPr>
          </a:p>
        </p:txBody>
      </p:sp>
      <p:sp>
        <p:nvSpPr>
          <p:cNvPr id="3482" name="Google Shape;3482;p80"/>
          <p:cNvSpPr txBox="1"/>
          <p:nvPr/>
        </p:nvSpPr>
        <p:spPr>
          <a:xfrm>
            <a:off x="5933624" y="3943800"/>
            <a:ext cx="747900" cy="492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latin typeface="Fira Sans Medium"/>
                <a:ea typeface="Fira Sans Medium"/>
                <a:cs typeface="Fira Sans Medium"/>
                <a:sym typeface="Fira Sans Medium"/>
              </a:rPr>
              <a:t>LDA Modeling</a:t>
            </a:r>
            <a:endParaRPr sz="1000">
              <a:latin typeface="Fira Sans Medium"/>
              <a:ea typeface="Fira Sans Medium"/>
              <a:cs typeface="Fira Sans Medium"/>
              <a:sym typeface="Fira Sans Medium"/>
            </a:endParaRPr>
          </a:p>
        </p:txBody>
      </p:sp>
      <p:sp>
        <p:nvSpPr>
          <p:cNvPr id="3483" name="Google Shape;3483;p80"/>
          <p:cNvSpPr txBox="1"/>
          <p:nvPr/>
        </p:nvSpPr>
        <p:spPr>
          <a:xfrm>
            <a:off x="5991027" y="4084674"/>
            <a:ext cx="690600" cy="1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Fira Sans"/>
              <a:ea typeface="Fira Sans"/>
              <a:cs typeface="Fira Sans"/>
              <a:sym typeface="Fira Sans"/>
            </a:endParaRPr>
          </a:p>
        </p:txBody>
      </p:sp>
      <p:sp>
        <p:nvSpPr>
          <p:cNvPr id="3484" name="Google Shape;3484;p80"/>
          <p:cNvSpPr txBox="1"/>
          <p:nvPr/>
        </p:nvSpPr>
        <p:spPr>
          <a:xfrm>
            <a:off x="7919600" y="3930650"/>
            <a:ext cx="929700" cy="492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latin typeface="Fira Sans Medium"/>
                <a:ea typeface="Fira Sans Medium"/>
                <a:cs typeface="Fira Sans Medium"/>
                <a:sym typeface="Fira Sans Medium"/>
              </a:rPr>
              <a:t>Topic Visualisation</a:t>
            </a:r>
            <a:endParaRPr sz="1000">
              <a:latin typeface="Fira Sans Medium"/>
              <a:ea typeface="Fira Sans Medium"/>
              <a:cs typeface="Fira Sans Medium"/>
              <a:sym typeface="Fira Sans Medium"/>
            </a:endParaRPr>
          </a:p>
        </p:txBody>
      </p:sp>
      <p:sp>
        <p:nvSpPr>
          <p:cNvPr id="3485" name="Google Shape;3485;p80"/>
          <p:cNvSpPr txBox="1"/>
          <p:nvPr/>
        </p:nvSpPr>
        <p:spPr>
          <a:xfrm>
            <a:off x="6963000" y="3936200"/>
            <a:ext cx="861000" cy="800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000">
                <a:latin typeface="Fira Sans Medium"/>
                <a:ea typeface="Fira Sans Medium"/>
                <a:cs typeface="Fira Sans Medium"/>
                <a:sym typeface="Fira Sans Medium"/>
              </a:rPr>
              <a:t>Perplexity &amp; Coherence Score</a:t>
            </a:r>
            <a:endParaRPr sz="1000">
              <a:latin typeface="Fira Sans Medium"/>
              <a:ea typeface="Fira Sans Medium"/>
              <a:cs typeface="Fira Sans Medium"/>
              <a:sym typeface="Fira Sans Medium"/>
            </a:endParaRPr>
          </a:p>
        </p:txBody>
      </p:sp>
      <p:sp>
        <p:nvSpPr>
          <p:cNvPr id="3486" name="Google Shape;3486;p80"/>
          <p:cNvSpPr txBox="1"/>
          <p:nvPr/>
        </p:nvSpPr>
        <p:spPr>
          <a:xfrm>
            <a:off x="7076106" y="4077074"/>
            <a:ext cx="690600" cy="19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Fira Sans"/>
              <a:ea typeface="Fira Sans"/>
              <a:cs typeface="Fira Sans"/>
              <a:sym typeface="Fira Sans"/>
            </a:endParaRPr>
          </a:p>
        </p:txBody>
      </p:sp>
      <p:sp>
        <p:nvSpPr>
          <p:cNvPr id="3487" name="Google Shape;3487;p80"/>
          <p:cNvSpPr/>
          <p:nvPr/>
        </p:nvSpPr>
        <p:spPr>
          <a:xfrm>
            <a:off x="2464676" y="1798950"/>
            <a:ext cx="2018260" cy="360343"/>
          </a:xfrm>
          <a:custGeom>
            <a:rect b="b" l="l" r="r" t="t"/>
            <a:pathLst>
              <a:path extrusionOk="0" h="22264" w="90353">
                <a:moveTo>
                  <a:pt x="89973" y="1"/>
                </a:moveTo>
                <a:lnTo>
                  <a:pt x="89973" y="4118"/>
                </a:lnTo>
                <a:cubicBezTo>
                  <a:pt x="89973" y="4688"/>
                  <a:pt x="89497" y="5194"/>
                  <a:pt x="88896" y="5194"/>
                </a:cubicBezTo>
                <a:lnTo>
                  <a:pt x="1426" y="5194"/>
                </a:lnTo>
                <a:cubicBezTo>
                  <a:pt x="634" y="5194"/>
                  <a:pt x="1" y="5828"/>
                  <a:pt x="1" y="6620"/>
                </a:cubicBezTo>
                <a:lnTo>
                  <a:pt x="1" y="22264"/>
                </a:lnTo>
                <a:lnTo>
                  <a:pt x="381" y="22264"/>
                </a:lnTo>
                <a:lnTo>
                  <a:pt x="381" y="6620"/>
                </a:lnTo>
                <a:cubicBezTo>
                  <a:pt x="381" y="6050"/>
                  <a:pt x="856" y="5574"/>
                  <a:pt x="1426" y="5574"/>
                </a:cubicBezTo>
                <a:lnTo>
                  <a:pt x="88896" y="5574"/>
                </a:lnTo>
                <a:cubicBezTo>
                  <a:pt x="89688" y="5574"/>
                  <a:pt x="90353" y="4909"/>
                  <a:pt x="90353" y="4118"/>
                </a:cubicBezTo>
                <a:lnTo>
                  <a:pt x="90353"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0"/>
          <p:cNvSpPr/>
          <p:nvPr/>
        </p:nvSpPr>
        <p:spPr>
          <a:xfrm>
            <a:off x="4510775" y="1798950"/>
            <a:ext cx="2144077" cy="360343"/>
          </a:xfrm>
          <a:custGeom>
            <a:rect b="b" l="l" r="r" t="t"/>
            <a:pathLst>
              <a:path extrusionOk="0" h="22264" w="90353">
                <a:moveTo>
                  <a:pt x="1" y="1"/>
                </a:moveTo>
                <a:lnTo>
                  <a:pt x="1" y="4118"/>
                </a:lnTo>
                <a:cubicBezTo>
                  <a:pt x="1" y="4909"/>
                  <a:pt x="666" y="5574"/>
                  <a:pt x="1457" y="5574"/>
                </a:cubicBezTo>
                <a:lnTo>
                  <a:pt x="88896" y="5574"/>
                </a:lnTo>
                <a:cubicBezTo>
                  <a:pt x="89497" y="5574"/>
                  <a:pt x="89972" y="6050"/>
                  <a:pt x="89972" y="6620"/>
                </a:cubicBezTo>
                <a:lnTo>
                  <a:pt x="89972" y="22264"/>
                </a:lnTo>
                <a:lnTo>
                  <a:pt x="90352" y="22264"/>
                </a:lnTo>
                <a:lnTo>
                  <a:pt x="90352" y="6620"/>
                </a:lnTo>
                <a:cubicBezTo>
                  <a:pt x="90352" y="5828"/>
                  <a:pt x="89719" y="5194"/>
                  <a:pt x="88927" y="5194"/>
                </a:cubicBezTo>
                <a:lnTo>
                  <a:pt x="1457" y="5194"/>
                </a:lnTo>
                <a:cubicBezTo>
                  <a:pt x="856" y="5194"/>
                  <a:pt x="381" y="4688"/>
                  <a:pt x="381" y="4118"/>
                </a:cubicBezTo>
                <a:lnTo>
                  <a:pt x="38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0"/>
          <p:cNvSpPr/>
          <p:nvPr/>
        </p:nvSpPr>
        <p:spPr>
          <a:xfrm>
            <a:off x="3697710" y="1143475"/>
            <a:ext cx="1750149" cy="554572"/>
          </a:xfrm>
          <a:custGeom>
            <a:rect b="b" l="l" r="r" t="t"/>
            <a:pathLst>
              <a:path extrusionOk="0" h="27529" w="49373">
                <a:moveTo>
                  <a:pt x="24671" y="0"/>
                </a:moveTo>
                <a:cubicBezTo>
                  <a:pt x="23578" y="0"/>
                  <a:pt x="22486" y="278"/>
                  <a:pt x="21504" y="832"/>
                </a:cubicBezTo>
                <a:lnTo>
                  <a:pt x="3168" y="11441"/>
                </a:lnTo>
                <a:cubicBezTo>
                  <a:pt x="1204" y="12581"/>
                  <a:pt x="1" y="14671"/>
                  <a:pt x="1" y="16920"/>
                </a:cubicBezTo>
                <a:lnTo>
                  <a:pt x="1" y="27529"/>
                </a:lnTo>
                <a:lnTo>
                  <a:pt x="381" y="27529"/>
                </a:lnTo>
                <a:lnTo>
                  <a:pt x="381" y="16920"/>
                </a:lnTo>
                <a:cubicBezTo>
                  <a:pt x="381" y="14798"/>
                  <a:pt x="1521" y="12834"/>
                  <a:pt x="3358" y="11789"/>
                </a:cubicBezTo>
                <a:lnTo>
                  <a:pt x="21694" y="1180"/>
                </a:lnTo>
                <a:cubicBezTo>
                  <a:pt x="22612" y="658"/>
                  <a:pt x="23642" y="396"/>
                  <a:pt x="24671" y="396"/>
                </a:cubicBezTo>
                <a:cubicBezTo>
                  <a:pt x="25700" y="396"/>
                  <a:pt x="26729" y="658"/>
                  <a:pt x="27648" y="1180"/>
                </a:cubicBezTo>
                <a:lnTo>
                  <a:pt x="46016" y="11789"/>
                </a:lnTo>
                <a:cubicBezTo>
                  <a:pt x="47821" y="12834"/>
                  <a:pt x="48961" y="14798"/>
                  <a:pt x="48961" y="16920"/>
                </a:cubicBezTo>
                <a:lnTo>
                  <a:pt x="48961" y="27529"/>
                </a:lnTo>
                <a:lnTo>
                  <a:pt x="49373" y="27529"/>
                </a:lnTo>
                <a:lnTo>
                  <a:pt x="49373" y="16920"/>
                </a:lnTo>
                <a:cubicBezTo>
                  <a:pt x="49373" y="14671"/>
                  <a:pt x="48138" y="12581"/>
                  <a:pt x="46206" y="11441"/>
                </a:cubicBezTo>
                <a:lnTo>
                  <a:pt x="27838" y="832"/>
                </a:lnTo>
                <a:cubicBezTo>
                  <a:pt x="26856" y="278"/>
                  <a:pt x="25763" y="0"/>
                  <a:pt x="2467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0"/>
          <p:cNvSpPr/>
          <p:nvPr/>
        </p:nvSpPr>
        <p:spPr>
          <a:xfrm>
            <a:off x="3662900" y="1698027"/>
            <a:ext cx="1818634" cy="573548"/>
          </a:xfrm>
          <a:custGeom>
            <a:rect b="b" l="l" r="r" t="t"/>
            <a:pathLst>
              <a:path extrusionOk="0" h="28471" w="51305">
                <a:moveTo>
                  <a:pt x="1" y="1"/>
                </a:moveTo>
                <a:lnTo>
                  <a:pt x="1" y="10610"/>
                </a:lnTo>
                <a:cubicBezTo>
                  <a:pt x="1" y="13175"/>
                  <a:pt x="1394" y="15613"/>
                  <a:pt x="3643" y="16912"/>
                </a:cubicBezTo>
                <a:lnTo>
                  <a:pt x="22011" y="27521"/>
                </a:lnTo>
                <a:cubicBezTo>
                  <a:pt x="23119" y="28154"/>
                  <a:pt x="24386" y="28471"/>
                  <a:pt x="25653" y="28471"/>
                </a:cubicBezTo>
                <a:cubicBezTo>
                  <a:pt x="26920" y="28471"/>
                  <a:pt x="28186" y="28154"/>
                  <a:pt x="29295" y="27521"/>
                </a:cubicBezTo>
                <a:lnTo>
                  <a:pt x="47663" y="16912"/>
                </a:lnTo>
                <a:cubicBezTo>
                  <a:pt x="49911" y="15613"/>
                  <a:pt x="51305" y="13207"/>
                  <a:pt x="51305" y="10610"/>
                </a:cubicBezTo>
                <a:lnTo>
                  <a:pt x="51305" y="1"/>
                </a:lnTo>
                <a:lnTo>
                  <a:pt x="48993" y="1"/>
                </a:lnTo>
                <a:lnTo>
                  <a:pt x="48993" y="10610"/>
                </a:lnTo>
                <a:cubicBezTo>
                  <a:pt x="48993" y="12383"/>
                  <a:pt x="48043" y="14030"/>
                  <a:pt x="46491" y="14917"/>
                </a:cubicBezTo>
                <a:lnTo>
                  <a:pt x="28155" y="25494"/>
                </a:lnTo>
                <a:cubicBezTo>
                  <a:pt x="27379" y="25937"/>
                  <a:pt x="26516" y="26159"/>
                  <a:pt x="25657" y="26159"/>
                </a:cubicBezTo>
                <a:cubicBezTo>
                  <a:pt x="24798" y="26159"/>
                  <a:pt x="23943" y="25937"/>
                  <a:pt x="23183" y="25494"/>
                </a:cubicBezTo>
                <a:lnTo>
                  <a:pt x="4815" y="14917"/>
                </a:lnTo>
                <a:cubicBezTo>
                  <a:pt x="3263" y="14030"/>
                  <a:pt x="2313" y="12383"/>
                  <a:pt x="2313" y="10610"/>
                </a:cubicBezTo>
                <a:lnTo>
                  <a:pt x="2313"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0"/>
          <p:cNvSpPr/>
          <p:nvPr/>
        </p:nvSpPr>
        <p:spPr>
          <a:xfrm>
            <a:off x="3804374" y="1212854"/>
            <a:ext cx="1536862" cy="970062"/>
          </a:xfrm>
          <a:custGeom>
            <a:rect b="b" l="l" r="r" t="t"/>
            <a:pathLst>
              <a:path extrusionOk="0" h="48154" w="43356">
                <a:moveTo>
                  <a:pt x="21662" y="0"/>
                </a:moveTo>
                <a:cubicBezTo>
                  <a:pt x="20601" y="0"/>
                  <a:pt x="19540" y="270"/>
                  <a:pt x="18590" y="808"/>
                </a:cubicBezTo>
                <a:lnTo>
                  <a:pt x="3040" y="9802"/>
                </a:lnTo>
                <a:cubicBezTo>
                  <a:pt x="1140" y="10879"/>
                  <a:pt x="0" y="12906"/>
                  <a:pt x="0" y="15091"/>
                </a:cubicBezTo>
                <a:lnTo>
                  <a:pt x="0" y="33047"/>
                </a:lnTo>
                <a:cubicBezTo>
                  <a:pt x="0" y="35232"/>
                  <a:pt x="1140" y="37259"/>
                  <a:pt x="3040" y="38367"/>
                </a:cubicBezTo>
                <a:lnTo>
                  <a:pt x="18590" y="47330"/>
                </a:lnTo>
                <a:cubicBezTo>
                  <a:pt x="19065" y="47615"/>
                  <a:pt x="19572" y="47805"/>
                  <a:pt x="20078" y="47963"/>
                </a:cubicBezTo>
                <a:cubicBezTo>
                  <a:pt x="20205" y="47995"/>
                  <a:pt x="20332" y="48026"/>
                  <a:pt x="20490" y="48058"/>
                </a:cubicBezTo>
                <a:cubicBezTo>
                  <a:pt x="20743" y="48090"/>
                  <a:pt x="20997" y="48121"/>
                  <a:pt x="21250" y="48153"/>
                </a:cubicBezTo>
                <a:lnTo>
                  <a:pt x="22074" y="48153"/>
                </a:lnTo>
                <a:cubicBezTo>
                  <a:pt x="22327" y="48121"/>
                  <a:pt x="22580" y="48090"/>
                  <a:pt x="22834" y="48058"/>
                </a:cubicBezTo>
                <a:cubicBezTo>
                  <a:pt x="22992" y="48026"/>
                  <a:pt x="23119" y="47995"/>
                  <a:pt x="23245" y="47963"/>
                </a:cubicBezTo>
                <a:cubicBezTo>
                  <a:pt x="23752" y="47805"/>
                  <a:pt x="24259" y="47615"/>
                  <a:pt x="24734" y="47330"/>
                </a:cubicBezTo>
                <a:lnTo>
                  <a:pt x="40283" y="38367"/>
                </a:lnTo>
                <a:cubicBezTo>
                  <a:pt x="42183" y="37259"/>
                  <a:pt x="43323" y="35232"/>
                  <a:pt x="43323" y="33047"/>
                </a:cubicBezTo>
                <a:lnTo>
                  <a:pt x="43323" y="15091"/>
                </a:lnTo>
                <a:cubicBezTo>
                  <a:pt x="43355" y="12906"/>
                  <a:pt x="42183" y="10879"/>
                  <a:pt x="40283" y="9802"/>
                </a:cubicBezTo>
                <a:lnTo>
                  <a:pt x="24734" y="808"/>
                </a:lnTo>
                <a:cubicBezTo>
                  <a:pt x="23784" y="270"/>
                  <a:pt x="22723" y="0"/>
                  <a:pt x="2166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Medium"/>
                <a:ea typeface="Fira Sans Medium"/>
                <a:cs typeface="Fira Sans Medium"/>
                <a:sym typeface="Fira Sans Medium"/>
              </a:rPr>
              <a:t>Natural Language Processing</a:t>
            </a:r>
            <a:endParaRPr>
              <a:latin typeface="Fira Sans Medium"/>
              <a:ea typeface="Fira Sans Medium"/>
              <a:cs typeface="Fira Sans Medium"/>
              <a:sym typeface="Fira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0"/>
                                        </p:tgtEl>
                                        <p:attrNameLst>
                                          <p:attrName>style.visibility</p:attrName>
                                        </p:attrNameLst>
                                      </p:cBhvr>
                                      <p:to>
                                        <p:strVal val="visible"/>
                                      </p:to>
                                    </p:set>
                                    <p:animEffect filter="fade" transition="in">
                                      <p:cBhvr>
                                        <p:cTn dur="1000"/>
                                        <p:tgtEl>
                                          <p:spTgt spid="3330"/>
                                        </p:tgtEl>
                                      </p:cBhvr>
                                    </p:animEffect>
                                  </p:childTnLst>
                                </p:cTn>
                              </p:par>
                              <p:par>
                                <p:cTn fill="hold" nodeType="withEffect" presetClass="entr" presetID="10" presetSubtype="0">
                                  <p:stCondLst>
                                    <p:cond delay="0"/>
                                  </p:stCondLst>
                                  <p:childTnLst>
                                    <p:set>
                                      <p:cBhvr>
                                        <p:cTn dur="1" fill="hold">
                                          <p:stCondLst>
                                            <p:cond delay="0"/>
                                          </p:stCondLst>
                                        </p:cTn>
                                        <p:tgtEl>
                                          <p:spTgt spid="3331"/>
                                        </p:tgtEl>
                                        <p:attrNameLst>
                                          <p:attrName>style.visibility</p:attrName>
                                        </p:attrNameLst>
                                      </p:cBhvr>
                                      <p:to>
                                        <p:strVal val="visible"/>
                                      </p:to>
                                    </p:set>
                                    <p:animEffect filter="fade" transition="in">
                                      <p:cBhvr>
                                        <p:cTn dur="1000"/>
                                        <p:tgtEl>
                                          <p:spTgt spid="3331"/>
                                        </p:tgtEl>
                                      </p:cBhvr>
                                    </p:animEffect>
                                  </p:childTnLst>
                                </p:cTn>
                              </p:par>
                              <p:par>
                                <p:cTn fill="hold" nodeType="withEffect" presetClass="entr" presetID="10" presetSubtype="0">
                                  <p:stCondLst>
                                    <p:cond delay="0"/>
                                  </p:stCondLst>
                                  <p:childTnLst>
                                    <p:set>
                                      <p:cBhvr>
                                        <p:cTn dur="1" fill="hold">
                                          <p:stCondLst>
                                            <p:cond delay="0"/>
                                          </p:stCondLst>
                                        </p:cTn>
                                        <p:tgtEl>
                                          <p:spTgt spid="3332"/>
                                        </p:tgtEl>
                                        <p:attrNameLst>
                                          <p:attrName>style.visibility</p:attrName>
                                        </p:attrNameLst>
                                      </p:cBhvr>
                                      <p:to>
                                        <p:strVal val="visible"/>
                                      </p:to>
                                    </p:set>
                                    <p:animEffect filter="fade" transition="in">
                                      <p:cBhvr>
                                        <p:cTn dur="1000"/>
                                        <p:tgtEl>
                                          <p:spTgt spid="3332"/>
                                        </p:tgtEl>
                                      </p:cBhvr>
                                    </p:animEffect>
                                  </p:childTnLst>
                                </p:cTn>
                              </p:par>
                              <p:par>
                                <p:cTn fill="hold" nodeType="withEffect" presetClass="entr" presetID="10" presetSubtype="0">
                                  <p:stCondLst>
                                    <p:cond delay="0"/>
                                  </p:stCondLst>
                                  <p:childTnLst>
                                    <p:set>
                                      <p:cBhvr>
                                        <p:cTn dur="1" fill="hold">
                                          <p:stCondLst>
                                            <p:cond delay="0"/>
                                          </p:stCondLst>
                                        </p:cTn>
                                        <p:tgtEl>
                                          <p:spTgt spid="3333"/>
                                        </p:tgtEl>
                                        <p:attrNameLst>
                                          <p:attrName>style.visibility</p:attrName>
                                        </p:attrNameLst>
                                      </p:cBhvr>
                                      <p:to>
                                        <p:strVal val="visible"/>
                                      </p:to>
                                    </p:set>
                                    <p:animEffect filter="fade" transition="in">
                                      <p:cBhvr>
                                        <p:cTn dur="1000"/>
                                        <p:tgtEl>
                                          <p:spTgt spid="3333"/>
                                        </p:tgtEl>
                                      </p:cBhvr>
                                    </p:animEffect>
                                  </p:childTnLst>
                                </p:cTn>
                              </p:par>
                              <p:par>
                                <p:cTn fill="hold" nodeType="withEffect" presetClass="entr" presetID="10" presetSubtype="0">
                                  <p:stCondLst>
                                    <p:cond delay="0"/>
                                  </p:stCondLst>
                                  <p:childTnLst>
                                    <p:set>
                                      <p:cBhvr>
                                        <p:cTn dur="1" fill="hold">
                                          <p:stCondLst>
                                            <p:cond delay="0"/>
                                          </p:stCondLst>
                                        </p:cTn>
                                        <p:tgtEl>
                                          <p:spTgt spid="3334"/>
                                        </p:tgtEl>
                                        <p:attrNameLst>
                                          <p:attrName>style.visibility</p:attrName>
                                        </p:attrNameLst>
                                      </p:cBhvr>
                                      <p:to>
                                        <p:strVal val="visible"/>
                                      </p:to>
                                    </p:set>
                                    <p:animEffect filter="fade" transition="in">
                                      <p:cBhvr>
                                        <p:cTn dur="1000"/>
                                        <p:tgtEl>
                                          <p:spTgt spid="3334"/>
                                        </p:tgtEl>
                                      </p:cBhvr>
                                    </p:animEffect>
                                  </p:childTnLst>
                                </p:cTn>
                              </p:par>
                              <p:par>
                                <p:cTn fill="hold" nodeType="withEffect" presetClass="entr" presetID="10" presetSubtype="0">
                                  <p:stCondLst>
                                    <p:cond delay="0"/>
                                  </p:stCondLst>
                                  <p:childTnLst>
                                    <p:set>
                                      <p:cBhvr>
                                        <p:cTn dur="1" fill="hold">
                                          <p:stCondLst>
                                            <p:cond delay="0"/>
                                          </p:stCondLst>
                                        </p:cTn>
                                        <p:tgtEl>
                                          <p:spTgt spid="3335"/>
                                        </p:tgtEl>
                                        <p:attrNameLst>
                                          <p:attrName>style.visibility</p:attrName>
                                        </p:attrNameLst>
                                      </p:cBhvr>
                                      <p:to>
                                        <p:strVal val="visible"/>
                                      </p:to>
                                    </p:set>
                                    <p:animEffect filter="fade" transition="in">
                                      <p:cBhvr>
                                        <p:cTn dur="1000"/>
                                        <p:tgtEl>
                                          <p:spTgt spid="3335"/>
                                        </p:tgtEl>
                                      </p:cBhvr>
                                    </p:animEffect>
                                  </p:childTnLst>
                                </p:cTn>
                              </p:par>
                              <p:par>
                                <p:cTn fill="hold" nodeType="withEffect" presetClass="entr" presetID="10" presetSubtype="0">
                                  <p:stCondLst>
                                    <p:cond delay="0"/>
                                  </p:stCondLst>
                                  <p:childTnLst>
                                    <p:set>
                                      <p:cBhvr>
                                        <p:cTn dur="1" fill="hold">
                                          <p:stCondLst>
                                            <p:cond delay="0"/>
                                          </p:stCondLst>
                                        </p:cTn>
                                        <p:tgtEl>
                                          <p:spTgt spid="3336"/>
                                        </p:tgtEl>
                                        <p:attrNameLst>
                                          <p:attrName>style.visibility</p:attrName>
                                        </p:attrNameLst>
                                      </p:cBhvr>
                                      <p:to>
                                        <p:strVal val="visible"/>
                                      </p:to>
                                    </p:set>
                                    <p:animEffect filter="fade" transition="in">
                                      <p:cBhvr>
                                        <p:cTn dur="1000"/>
                                        <p:tgtEl>
                                          <p:spTgt spid="3336"/>
                                        </p:tgtEl>
                                      </p:cBhvr>
                                    </p:animEffect>
                                  </p:childTnLst>
                                </p:cTn>
                              </p:par>
                              <p:par>
                                <p:cTn fill="hold" nodeType="withEffect" presetClass="entr" presetID="10" presetSubtype="0">
                                  <p:stCondLst>
                                    <p:cond delay="0"/>
                                  </p:stCondLst>
                                  <p:childTnLst>
                                    <p:set>
                                      <p:cBhvr>
                                        <p:cTn dur="1" fill="hold">
                                          <p:stCondLst>
                                            <p:cond delay="0"/>
                                          </p:stCondLst>
                                        </p:cTn>
                                        <p:tgtEl>
                                          <p:spTgt spid="3337"/>
                                        </p:tgtEl>
                                        <p:attrNameLst>
                                          <p:attrName>style.visibility</p:attrName>
                                        </p:attrNameLst>
                                      </p:cBhvr>
                                      <p:to>
                                        <p:strVal val="visible"/>
                                      </p:to>
                                    </p:set>
                                    <p:animEffect filter="fade" transition="in">
                                      <p:cBhvr>
                                        <p:cTn dur="1000"/>
                                        <p:tgtEl>
                                          <p:spTgt spid="3337"/>
                                        </p:tgtEl>
                                      </p:cBhvr>
                                    </p:animEffect>
                                  </p:childTnLst>
                                </p:cTn>
                              </p:par>
                              <p:par>
                                <p:cTn fill="hold" nodeType="withEffect" presetClass="entr" presetID="10" presetSubtype="0">
                                  <p:stCondLst>
                                    <p:cond delay="0"/>
                                  </p:stCondLst>
                                  <p:childTnLst>
                                    <p:set>
                                      <p:cBhvr>
                                        <p:cTn dur="1" fill="hold">
                                          <p:stCondLst>
                                            <p:cond delay="0"/>
                                          </p:stCondLst>
                                        </p:cTn>
                                        <p:tgtEl>
                                          <p:spTgt spid="3338"/>
                                        </p:tgtEl>
                                        <p:attrNameLst>
                                          <p:attrName>style.visibility</p:attrName>
                                        </p:attrNameLst>
                                      </p:cBhvr>
                                      <p:to>
                                        <p:strVal val="visible"/>
                                      </p:to>
                                    </p:set>
                                    <p:animEffect filter="fade" transition="in">
                                      <p:cBhvr>
                                        <p:cTn dur="1000"/>
                                        <p:tgtEl>
                                          <p:spTgt spid="3338"/>
                                        </p:tgtEl>
                                      </p:cBhvr>
                                    </p:animEffect>
                                  </p:childTnLst>
                                </p:cTn>
                              </p:par>
                              <p:par>
                                <p:cTn fill="hold" nodeType="withEffect" presetClass="entr" presetID="10" presetSubtype="0">
                                  <p:stCondLst>
                                    <p:cond delay="0"/>
                                  </p:stCondLst>
                                  <p:childTnLst>
                                    <p:set>
                                      <p:cBhvr>
                                        <p:cTn dur="1" fill="hold">
                                          <p:stCondLst>
                                            <p:cond delay="0"/>
                                          </p:stCondLst>
                                        </p:cTn>
                                        <p:tgtEl>
                                          <p:spTgt spid="3339"/>
                                        </p:tgtEl>
                                        <p:attrNameLst>
                                          <p:attrName>style.visibility</p:attrName>
                                        </p:attrNameLst>
                                      </p:cBhvr>
                                      <p:to>
                                        <p:strVal val="visible"/>
                                      </p:to>
                                    </p:set>
                                    <p:animEffect filter="fade" transition="in">
                                      <p:cBhvr>
                                        <p:cTn dur="1000"/>
                                        <p:tgtEl>
                                          <p:spTgt spid="3339"/>
                                        </p:tgtEl>
                                      </p:cBhvr>
                                    </p:animEffect>
                                  </p:childTnLst>
                                </p:cTn>
                              </p:par>
                              <p:par>
                                <p:cTn fill="hold" nodeType="withEffect" presetClass="entr" presetID="10" presetSubtype="0">
                                  <p:stCondLst>
                                    <p:cond delay="0"/>
                                  </p:stCondLst>
                                  <p:childTnLst>
                                    <p:set>
                                      <p:cBhvr>
                                        <p:cTn dur="1" fill="hold">
                                          <p:stCondLst>
                                            <p:cond delay="0"/>
                                          </p:stCondLst>
                                        </p:cTn>
                                        <p:tgtEl>
                                          <p:spTgt spid="3340"/>
                                        </p:tgtEl>
                                        <p:attrNameLst>
                                          <p:attrName>style.visibility</p:attrName>
                                        </p:attrNameLst>
                                      </p:cBhvr>
                                      <p:to>
                                        <p:strVal val="visible"/>
                                      </p:to>
                                    </p:set>
                                    <p:animEffect filter="fade" transition="in">
                                      <p:cBhvr>
                                        <p:cTn dur="1000"/>
                                        <p:tgtEl>
                                          <p:spTgt spid="3340"/>
                                        </p:tgtEl>
                                      </p:cBhvr>
                                    </p:animEffect>
                                  </p:childTnLst>
                                </p:cTn>
                              </p:par>
                              <p:par>
                                <p:cTn fill="hold" nodeType="withEffect" presetClass="entr" presetID="10" presetSubtype="0">
                                  <p:stCondLst>
                                    <p:cond delay="0"/>
                                  </p:stCondLst>
                                  <p:childTnLst>
                                    <p:set>
                                      <p:cBhvr>
                                        <p:cTn dur="1" fill="hold">
                                          <p:stCondLst>
                                            <p:cond delay="0"/>
                                          </p:stCondLst>
                                        </p:cTn>
                                        <p:tgtEl>
                                          <p:spTgt spid="3341"/>
                                        </p:tgtEl>
                                        <p:attrNameLst>
                                          <p:attrName>style.visibility</p:attrName>
                                        </p:attrNameLst>
                                      </p:cBhvr>
                                      <p:to>
                                        <p:strVal val="visible"/>
                                      </p:to>
                                    </p:set>
                                    <p:animEffect filter="fade" transition="in">
                                      <p:cBhvr>
                                        <p:cTn dur="1000"/>
                                        <p:tgtEl>
                                          <p:spTgt spid="3341"/>
                                        </p:tgtEl>
                                      </p:cBhvr>
                                    </p:animEffect>
                                  </p:childTnLst>
                                </p:cTn>
                              </p:par>
                              <p:par>
                                <p:cTn fill="hold" nodeType="withEffect" presetClass="entr" presetID="10" presetSubtype="0">
                                  <p:stCondLst>
                                    <p:cond delay="0"/>
                                  </p:stCondLst>
                                  <p:childTnLst>
                                    <p:set>
                                      <p:cBhvr>
                                        <p:cTn dur="1" fill="hold">
                                          <p:stCondLst>
                                            <p:cond delay="0"/>
                                          </p:stCondLst>
                                        </p:cTn>
                                        <p:tgtEl>
                                          <p:spTgt spid="3342"/>
                                        </p:tgtEl>
                                        <p:attrNameLst>
                                          <p:attrName>style.visibility</p:attrName>
                                        </p:attrNameLst>
                                      </p:cBhvr>
                                      <p:to>
                                        <p:strVal val="visible"/>
                                      </p:to>
                                    </p:set>
                                    <p:animEffect filter="fade" transition="in">
                                      <p:cBhvr>
                                        <p:cTn dur="1000"/>
                                        <p:tgtEl>
                                          <p:spTgt spid="3342"/>
                                        </p:tgtEl>
                                      </p:cBhvr>
                                    </p:animEffect>
                                  </p:childTnLst>
                                </p:cTn>
                              </p:par>
                              <p:par>
                                <p:cTn fill="hold" nodeType="withEffect" presetClass="entr" presetID="10" presetSubtype="0">
                                  <p:stCondLst>
                                    <p:cond delay="0"/>
                                  </p:stCondLst>
                                  <p:childTnLst>
                                    <p:set>
                                      <p:cBhvr>
                                        <p:cTn dur="1" fill="hold">
                                          <p:stCondLst>
                                            <p:cond delay="0"/>
                                          </p:stCondLst>
                                        </p:cTn>
                                        <p:tgtEl>
                                          <p:spTgt spid="3343"/>
                                        </p:tgtEl>
                                        <p:attrNameLst>
                                          <p:attrName>style.visibility</p:attrName>
                                        </p:attrNameLst>
                                      </p:cBhvr>
                                      <p:to>
                                        <p:strVal val="visible"/>
                                      </p:to>
                                    </p:set>
                                    <p:animEffect filter="fade" transition="in">
                                      <p:cBhvr>
                                        <p:cTn dur="1000"/>
                                        <p:tgtEl>
                                          <p:spTgt spid="3343"/>
                                        </p:tgtEl>
                                      </p:cBhvr>
                                    </p:animEffect>
                                  </p:childTnLst>
                                </p:cTn>
                              </p:par>
                              <p:par>
                                <p:cTn fill="hold" nodeType="withEffect" presetClass="entr" presetID="10" presetSubtype="0">
                                  <p:stCondLst>
                                    <p:cond delay="0"/>
                                  </p:stCondLst>
                                  <p:childTnLst>
                                    <p:set>
                                      <p:cBhvr>
                                        <p:cTn dur="1" fill="hold">
                                          <p:stCondLst>
                                            <p:cond delay="0"/>
                                          </p:stCondLst>
                                        </p:cTn>
                                        <p:tgtEl>
                                          <p:spTgt spid="3344"/>
                                        </p:tgtEl>
                                        <p:attrNameLst>
                                          <p:attrName>style.visibility</p:attrName>
                                        </p:attrNameLst>
                                      </p:cBhvr>
                                      <p:to>
                                        <p:strVal val="visible"/>
                                      </p:to>
                                    </p:set>
                                    <p:animEffect filter="fade" transition="in">
                                      <p:cBhvr>
                                        <p:cTn dur="1000"/>
                                        <p:tgtEl>
                                          <p:spTgt spid="3344"/>
                                        </p:tgtEl>
                                      </p:cBhvr>
                                    </p:animEffect>
                                  </p:childTnLst>
                                </p:cTn>
                              </p:par>
                              <p:par>
                                <p:cTn fill="hold" nodeType="withEffect" presetClass="entr" presetID="10" presetSubtype="0">
                                  <p:stCondLst>
                                    <p:cond delay="0"/>
                                  </p:stCondLst>
                                  <p:childTnLst>
                                    <p:set>
                                      <p:cBhvr>
                                        <p:cTn dur="1" fill="hold">
                                          <p:stCondLst>
                                            <p:cond delay="0"/>
                                          </p:stCondLst>
                                        </p:cTn>
                                        <p:tgtEl>
                                          <p:spTgt spid="3357"/>
                                        </p:tgtEl>
                                        <p:attrNameLst>
                                          <p:attrName>style.visibility</p:attrName>
                                        </p:attrNameLst>
                                      </p:cBhvr>
                                      <p:to>
                                        <p:strVal val="visible"/>
                                      </p:to>
                                    </p:set>
                                    <p:animEffect filter="fade" transition="in">
                                      <p:cBhvr>
                                        <p:cTn dur="1000"/>
                                        <p:tgtEl>
                                          <p:spTgt spid="3357"/>
                                        </p:tgtEl>
                                      </p:cBhvr>
                                    </p:animEffect>
                                  </p:childTnLst>
                                </p:cTn>
                              </p:par>
                              <p:par>
                                <p:cTn fill="hold" nodeType="withEffect" presetClass="entr" presetID="10" presetSubtype="0">
                                  <p:stCondLst>
                                    <p:cond delay="0"/>
                                  </p:stCondLst>
                                  <p:childTnLst>
                                    <p:set>
                                      <p:cBhvr>
                                        <p:cTn dur="1" fill="hold">
                                          <p:stCondLst>
                                            <p:cond delay="0"/>
                                          </p:stCondLst>
                                        </p:cTn>
                                        <p:tgtEl>
                                          <p:spTgt spid="3370"/>
                                        </p:tgtEl>
                                        <p:attrNameLst>
                                          <p:attrName>style.visibility</p:attrName>
                                        </p:attrNameLst>
                                      </p:cBhvr>
                                      <p:to>
                                        <p:strVal val="visible"/>
                                      </p:to>
                                    </p:set>
                                    <p:animEffect filter="fade" transition="in">
                                      <p:cBhvr>
                                        <p:cTn dur="1000"/>
                                        <p:tgtEl>
                                          <p:spTgt spid="3370"/>
                                        </p:tgtEl>
                                      </p:cBhvr>
                                    </p:animEffect>
                                  </p:childTnLst>
                                </p:cTn>
                              </p:par>
                              <p:par>
                                <p:cTn fill="hold" nodeType="withEffect" presetClass="entr" presetID="10" presetSubtype="0">
                                  <p:stCondLst>
                                    <p:cond delay="0"/>
                                  </p:stCondLst>
                                  <p:childTnLst>
                                    <p:set>
                                      <p:cBhvr>
                                        <p:cTn dur="1" fill="hold">
                                          <p:stCondLst>
                                            <p:cond delay="0"/>
                                          </p:stCondLst>
                                        </p:cTn>
                                        <p:tgtEl>
                                          <p:spTgt spid="3383"/>
                                        </p:tgtEl>
                                        <p:attrNameLst>
                                          <p:attrName>style.visibility</p:attrName>
                                        </p:attrNameLst>
                                      </p:cBhvr>
                                      <p:to>
                                        <p:strVal val="visible"/>
                                      </p:to>
                                    </p:set>
                                    <p:animEffect filter="fade" transition="in">
                                      <p:cBhvr>
                                        <p:cTn dur="1000"/>
                                        <p:tgtEl>
                                          <p:spTgt spid="3383"/>
                                        </p:tgtEl>
                                      </p:cBhvr>
                                    </p:animEffect>
                                  </p:childTnLst>
                                </p:cTn>
                              </p:par>
                              <p:par>
                                <p:cTn fill="hold" nodeType="withEffect" presetClass="entr" presetID="10" presetSubtype="0">
                                  <p:stCondLst>
                                    <p:cond delay="0"/>
                                  </p:stCondLst>
                                  <p:childTnLst>
                                    <p:set>
                                      <p:cBhvr>
                                        <p:cTn dur="1" fill="hold">
                                          <p:stCondLst>
                                            <p:cond delay="0"/>
                                          </p:stCondLst>
                                        </p:cTn>
                                        <p:tgtEl>
                                          <p:spTgt spid="3393"/>
                                        </p:tgtEl>
                                        <p:attrNameLst>
                                          <p:attrName>style.visibility</p:attrName>
                                        </p:attrNameLst>
                                      </p:cBhvr>
                                      <p:to>
                                        <p:strVal val="visible"/>
                                      </p:to>
                                    </p:set>
                                    <p:animEffect filter="fade" transition="in">
                                      <p:cBhvr>
                                        <p:cTn dur="1000"/>
                                        <p:tgtEl>
                                          <p:spTgt spid="3393"/>
                                        </p:tgtEl>
                                      </p:cBhvr>
                                    </p:animEffect>
                                  </p:childTnLst>
                                </p:cTn>
                              </p:par>
                              <p:par>
                                <p:cTn fill="hold" nodeType="withEffect" presetClass="entr" presetID="10" presetSubtype="0">
                                  <p:stCondLst>
                                    <p:cond delay="0"/>
                                  </p:stCondLst>
                                  <p:childTnLst>
                                    <p:set>
                                      <p:cBhvr>
                                        <p:cTn dur="1" fill="hold">
                                          <p:stCondLst>
                                            <p:cond delay="0"/>
                                          </p:stCondLst>
                                        </p:cTn>
                                        <p:tgtEl>
                                          <p:spTgt spid="3394"/>
                                        </p:tgtEl>
                                        <p:attrNameLst>
                                          <p:attrName>style.visibility</p:attrName>
                                        </p:attrNameLst>
                                      </p:cBhvr>
                                      <p:to>
                                        <p:strVal val="visible"/>
                                      </p:to>
                                    </p:set>
                                    <p:animEffect filter="fade" transition="in">
                                      <p:cBhvr>
                                        <p:cTn dur="1000"/>
                                        <p:tgtEl>
                                          <p:spTgt spid="3394"/>
                                        </p:tgtEl>
                                      </p:cBhvr>
                                    </p:animEffect>
                                  </p:childTnLst>
                                </p:cTn>
                              </p:par>
                              <p:par>
                                <p:cTn fill="hold" nodeType="withEffect" presetClass="entr" presetID="10" presetSubtype="0">
                                  <p:stCondLst>
                                    <p:cond delay="0"/>
                                  </p:stCondLst>
                                  <p:childTnLst>
                                    <p:set>
                                      <p:cBhvr>
                                        <p:cTn dur="1" fill="hold">
                                          <p:stCondLst>
                                            <p:cond delay="0"/>
                                          </p:stCondLst>
                                        </p:cTn>
                                        <p:tgtEl>
                                          <p:spTgt spid="3395"/>
                                        </p:tgtEl>
                                        <p:attrNameLst>
                                          <p:attrName>style.visibility</p:attrName>
                                        </p:attrNameLst>
                                      </p:cBhvr>
                                      <p:to>
                                        <p:strVal val="visible"/>
                                      </p:to>
                                    </p:set>
                                    <p:animEffect filter="fade" transition="in">
                                      <p:cBhvr>
                                        <p:cTn dur="1000"/>
                                        <p:tgtEl>
                                          <p:spTgt spid="3395"/>
                                        </p:tgtEl>
                                      </p:cBhvr>
                                    </p:animEffect>
                                  </p:childTnLst>
                                </p:cTn>
                              </p:par>
                              <p:par>
                                <p:cTn fill="hold" nodeType="withEffect" presetClass="entr" presetID="10" presetSubtype="0">
                                  <p:stCondLst>
                                    <p:cond delay="0"/>
                                  </p:stCondLst>
                                  <p:childTnLst>
                                    <p:set>
                                      <p:cBhvr>
                                        <p:cTn dur="1" fill="hold">
                                          <p:stCondLst>
                                            <p:cond delay="0"/>
                                          </p:stCondLst>
                                        </p:cTn>
                                        <p:tgtEl>
                                          <p:spTgt spid="3396"/>
                                        </p:tgtEl>
                                        <p:attrNameLst>
                                          <p:attrName>style.visibility</p:attrName>
                                        </p:attrNameLst>
                                      </p:cBhvr>
                                      <p:to>
                                        <p:strVal val="visible"/>
                                      </p:to>
                                    </p:set>
                                    <p:animEffect filter="fade" transition="in">
                                      <p:cBhvr>
                                        <p:cTn dur="1000"/>
                                        <p:tgtEl>
                                          <p:spTgt spid="3396"/>
                                        </p:tgtEl>
                                      </p:cBhvr>
                                    </p:animEffect>
                                  </p:childTnLst>
                                </p:cTn>
                              </p:par>
                              <p:par>
                                <p:cTn fill="hold" nodeType="withEffect" presetClass="entr" presetID="10" presetSubtype="0">
                                  <p:stCondLst>
                                    <p:cond delay="0"/>
                                  </p:stCondLst>
                                  <p:childTnLst>
                                    <p:set>
                                      <p:cBhvr>
                                        <p:cTn dur="1" fill="hold">
                                          <p:stCondLst>
                                            <p:cond delay="0"/>
                                          </p:stCondLst>
                                        </p:cTn>
                                        <p:tgtEl>
                                          <p:spTgt spid="3397"/>
                                        </p:tgtEl>
                                        <p:attrNameLst>
                                          <p:attrName>style.visibility</p:attrName>
                                        </p:attrNameLst>
                                      </p:cBhvr>
                                      <p:to>
                                        <p:strVal val="visible"/>
                                      </p:to>
                                    </p:set>
                                    <p:animEffect filter="fade" transition="in">
                                      <p:cBhvr>
                                        <p:cTn dur="1000"/>
                                        <p:tgtEl>
                                          <p:spTgt spid="3397"/>
                                        </p:tgtEl>
                                      </p:cBhvr>
                                    </p:animEffect>
                                  </p:childTnLst>
                                </p:cTn>
                              </p:par>
                              <p:par>
                                <p:cTn fill="hold" nodeType="withEffect" presetClass="entr" presetID="10" presetSubtype="0">
                                  <p:stCondLst>
                                    <p:cond delay="0"/>
                                  </p:stCondLst>
                                  <p:childTnLst>
                                    <p:set>
                                      <p:cBhvr>
                                        <p:cTn dur="1" fill="hold">
                                          <p:stCondLst>
                                            <p:cond delay="0"/>
                                          </p:stCondLst>
                                        </p:cTn>
                                        <p:tgtEl>
                                          <p:spTgt spid="3398"/>
                                        </p:tgtEl>
                                        <p:attrNameLst>
                                          <p:attrName>style.visibility</p:attrName>
                                        </p:attrNameLst>
                                      </p:cBhvr>
                                      <p:to>
                                        <p:strVal val="visible"/>
                                      </p:to>
                                    </p:set>
                                    <p:animEffect filter="fade" transition="in">
                                      <p:cBhvr>
                                        <p:cTn dur="1000"/>
                                        <p:tgtEl>
                                          <p:spTgt spid="3398"/>
                                        </p:tgtEl>
                                      </p:cBhvr>
                                    </p:animEffect>
                                  </p:childTnLst>
                                </p:cTn>
                              </p:par>
                              <p:par>
                                <p:cTn fill="hold" nodeType="withEffect" presetClass="entr" presetID="10" presetSubtype="0">
                                  <p:stCondLst>
                                    <p:cond delay="0"/>
                                  </p:stCondLst>
                                  <p:childTnLst>
                                    <p:set>
                                      <p:cBhvr>
                                        <p:cTn dur="1" fill="hold">
                                          <p:stCondLst>
                                            <p:cond delay="0"/>
                                          </p:stCondLst>
                                        </p:cTn>
                                        <p:tgtEl>
                                          <p:spTgt spid="3399"/>
                                        </p:tgtEl>
                                        <p:attrNameLst>
                                          <p:attrName>style.visibility</p:attrName>
                                        </p:attrNameLst>
                                      </p:cBhvr>
                                      <p:to>
                                        <p:strVal val="visible"/>
                                      </p:to>
                                    </p:set>
                                    <p:animEffect filter="fade" transition="in">
                                      <p:cBhvr>
                                        <p:cTn dur="1000"/>
                                        <p:tgtEl>
                                          <p:spTgt spid="3399"/>
                                        </p:tgtEl>
                                      </p:cBhvr>
                                    </p:animEffect>
                                  </p:childTnLst>
                                </p:cTn>
                              </p:par>
                              <p:par>
                                <p:cTn fill="hold" nodeType="withEffect" presetClass="entr" presetID="10" presetSubtype="0">
                                  <p:stCondLst>
                                    <p:cond delay="0"/>
                                  </p:stCondLst>
                                  <p:childTnLst>
                                    <p:set>
                                      <p:cBhvr>
                                        <p:cTn dur="1" fill="hold">
                                          <p:stCondLst>
                                            <p:cond delay="0"/>
                                          </p:stCondLst>
                                        </p:cTn>
                                        <p:tgtEl>
                                          <p:spTgt spid="3487"/>
                                        </p:tgtEl>
                                        <p:attrNameLst>
                                          <p:attrName>style.visibility</p:attrName>
                                        </p:attrNameLst>
                                      </p:cBhvr>
                                      <p:to>
                                        <p:strVal val="visible"/>
                                      </p:to>
                                    </p:set>
                                    <p:animEffect filter="fade" transition="in">
                                      <p:cBhvr>
                                        <p:cTn dur="1000"/>
                                        <p:tgtEl>
                                          <p:spTgt spid="3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0"/>
                                        </p:tgtEl>
                                        <p:attrNameLst>
                                          <p:attrName>style.visibility</p:attrName>
                                        </p:attrNameLst>
                                      </p:cBhvr>
                                      <p:to>
                                        <p:strVal val="visible"/>
                                      </p:to>
                                    </p:set>
                                    <p:animEffect filter="fade" transition="in">
                                      <p:cBhvr>
                                        <p:cTn dur="1000"/>
                                        <p:tgtEl>
                                          <p:spTgt spid="3400"/>
                                        </p:tgtEl>
                                      </p:cBhvr>
                                    </p:animEffect>
                                  </p:childTnLst>
                                </p:cTn>
                              </p:par>
                              <p:par>
                                <p:cTn fill="hold" nodeType="withEffect" presetClass="entr" presetID="10" presetSubtype="0">
                                  <p:stCondLst>
                                    <p:cond delay="0"/>
                                  </p:stCondLst>
                                  <p:childTnLst>
                                    <p:set>
                                      <p:cBhvr>
                                        <p:cTn dur="1" fill="hold">
                                          <p:stCondLst>
                                            <p:cond delay="0"/>
                                          </p:stCondLst>
                                        </p:cTn>
                                        <p:tgtEl>
                                          <p:spTgt spid="3401"/>
                                        </p:tgtEl>
                                        <p:attrNameLst>
                                          <p:attrName>style.visibility</p:attrName>
                                        </p:attrNameLst>
                                      </p:cBhvr>
                                      <p:to>
                                        <p:strVal val="visible"/>
                                      </p:to>
                                    </p:set>
                                    <p:animEffect filter="fade" transition="in">
                                      <p:cBhvr>
                                        <p:cTn dur="1000"/>
                                        <p:tgtEl>
                                          <p:spTgt spid="3401"/>
                                        </p:tgtEl>
                                      </p:cBhvr>
                                    </p:animEffect>
                                  </p:childTnLst>
                                </p:cTn>
                              </p:par>
                              <p:par>
                                <p:cTn fill="hold" nodeType="withEffect" presetClass="entr" presetID="10" presetSubtype="0">
                                  <p:stCondLst>
                                    <p:cond delay="0"/>
                                  </p:stCondLst>
                                  <p:childTnLst>
                                    <p:set>
                                      <p:cBhvr>
                                        <p:cTn dur="1" fill="hold">
                                          <p:stCondLst>
                                            <p:cond delay="0"/>
                                          </p:stCondLst>
                                        </p:cTn>
                                        <p:tgtEl>
                                          <p:spTgt spid="3402"/>
                                        </p:tgtEl>
                                        <p:attrNameLst>
                                          <p:attrName>style.visibility</p:attrName>
                                        </p:attrNameLst>
                                      </p:cBhvr>
                                      <p:to>
                                        <p:strVal val="visible"/>
                                      </p:to>
                                    </p:set>
                                    <p:animEffect filter="fade" transition="in">
                                      <p:cBhvr>
                                        <p:cTn dur="1000"/>
                                        <p:tgtEl>
                                          <p:spTgt spid="3402"/>
                                        </p:tgtEl>
                                      </p:cBhvr>
                                    </p:animEffect>
                                  </p:childTnLst>
                                </p:cTn>
                              </p:par>
                              <p:par>
                                <p:cTn fill="hold" nodeType="withEffect" presetClass="entr" presetID="10" presetSubtype="0">
                                  <p:stCondLst>
                                    <p:cond delay="0"/>
                                  </p:stCondLst>
                                  <p:childTnLst>
                                    <p:set>
                                      <p:cBhvr>
                                        <p:cTn dur="1" fill="hold">
                                          <p:stCondLst>
                                            <p:cond delay="0"/>
                                          </p:stCondLst>
                                        </p:cTn>
                                        <p:tgtEl>
                                          <p:spTgt spid="3403"/>
                                        </p:tgtEl>
                                        <p:attrNameLst>
                                          <p:attrName>style.visibility</p:attrName>
                                        </p:attrNameLst>
                                      </p:cBhvr>
                                      <p:to>
                                        <p:strVal val="visible"/>
                                      </p:to>
                                    </p:set>
                                    <p:animEffect filter="fade" transition="in">
                                      <p:cBhvr>
                                        <p:cTn dur="1000"/>
                                        <p:tgtEl>
                                          <p:spTgt spid="3403"/>
                                        </p:tgtEl>
                                      </p:cBhvr>
                                    </p:animEffect>
                                  </p:childTnLst>
                                </p:cTn>
                              </p:par>
                              <p:par>
                                <p:cTn fill="hold" nodeType="withEffect" presetClass="entr" presetID="10" presetSubtype="0">
                                  <p:stCondLst>
                                    <p:cond delay="0"/>
                                  </p:stCondLst>
                                  <p:childTnLst>
                                    <p:set>
                                      <p:cBhvr>
                                        <p:cTn dur="1" fill="hold">
                                          <p:stCondLst>
                                            <p:cond delay="0"/>
                                          </p:stCondLst>
                                        </p:cTn>
                                        <p:tgtEl>
                                          <p:spTgt spid="3404"/>
                                        </p:tgtEl>
                                        <p:attrNameLst>
                                          <p:attrName>style.visibility</p:attrName>
                                        </p:attrNameLst>
                                      </p:cBhvr>
                                      <p:to>
                                        <p:strVal val="visible"/>
                                      </p:to>
                                    </p:set>
                                    <p:animEffect filter="fade" transition="in">
                                      <p:cBhvr>
                                        <p:cTn dur="1000"/>
                                        <p:tgtEl>
                                          <p:spTgt spid="3404"/>
                                        </p:tgtEl>
                                      </p:cBhvr>
                                    </p:animEffect>
                                  </p:childTnLst>
                                </p:cTn>
                              </p:par>
                              <p:par>
                                <p:cTn fill="hold" nodeType="withEffect" presetClass="entr" presetID="10" presetSubtype="0">
                                  <p:stCondLst>
                                    <p:cond delay="0"/>
                                  </p:stCondLst>
                                  <p:childTnLst>
                                    <p:set>
                                      <p:cBhvr>
                                        <p:cTn dur="1" fill="hold">
                                          <p:stCondLst>
                                            <p:cond delay="0"/>
                                          </p:stCondLst>
                                        </p:cTn>
                                        <p:tgtEl>
                                          <p:spTgt spid="3405"/>
                                        </p:tgtEl>
                                        <p:attrNameLst>
                                          <p:attrName>style.visibility</p:attrName>
                                        </p:attrNameLst>
                                      </p:cBhvr>
                                      <p:to>
                                        <p:strVal val="visible"/>
                                      </p:to>
                                    </p:set>
                                    <p:animEffect filter="fade" transition="in">
                                      <p:cBhvr>
                                        <p:cTn dur="1000"/>
                                        <p:tgtEl>
                                          <p:spTgt spid="3405"/>
                                        </p:tgtEl>
                                      </p:cBhvr>
                                    </p:animEffect>
                                  </p:childTnLst>
                                </p:cTn>
                              </p:par>
                              <p:par>
                                <p:cTn fill="hold" nodeType="withEffect" presetClass="entr" presetID="10" presetSubtype="0">
                                  <p:stCondLst>
                                    <p:cond delay="0"/>
                                  </p:stCondLst>
                                  <p:childTnLst>
                                    <p:set>
                                      <p:cBhvr>
                                        <p:cTn dur="1" fill="hold">
                                          <p:stCondLst>
                                            <p:cond delay="0"/>
                                          </p:stCondLst>
                                        </p:cTn>
                                        <p:tgtEl>
                                          <p:spTgt spid="3406"/>
                                        </p:tgtEl>
                                        <p:attrNameLst>
                                          <p:attrName>style.visibility</p:attrName>
                                        </p:attrNameLst>
                                      </p:cBhvr>
                                      <p:to>
                                        <p:strVal val="visible"/>
                                      </p:to>
                                    </p:set>
                                    <p:animEffect filter="fade" transition="in">
                                      <p:cBhvr>
                                        <p:cTn dur="1000"/>
                                        <p:tgtEl>
                                          <p:spTgt spid="3406"/>
                                        </p:tgtEl>
                                      </p:cBhvr>
                                    </p:animEffect>
                                  </p:childTnLst>
                                </p:cTn>
                              </p:par>
                              <p:par>
                                <p:cTn fill="hold" nodeType="withEffect" presetClass="entr" presetID="10" presetSubtype="0">
                                  <p:stCondLst>
                                    <p:cond delay="0"/>
                                  </p:stCondLst>
                                  <p:childTnLst>
                                    <p:set>
                                      <p:cBhvr>
                                        <p:cTn dur="1" fill="hold">
                                          <p:stCondLst>
                                            <p:cond delay="0"/>
                                          </p:stCondLst>
                                        </p:cTn>
                                        <p:tgtEl>
                                          <p:spTgt spid="3407"/>
                                        </p:tgtEl>
                                        <p:attrNameLst>
                                          <p:attrName>style.visibility</p:attrName>
                                        </p:attrNameLst>
                                      </p:cBhvr>
                                      <p:to>
                                        <p:strVal val="visible"/>
                                      </p:to>
                                    </p:set>
                                    <p:animEffect filter="fade" transition="in">
                                      <p:cBhvr>
                                        <p:cTn dur="1000"/>
                                        <p:tgtEl>
                                          <p:spTgt spid="3407"/>
                                        </p:tgtEl>
                                      </p:cBhvr>
                                    </p:animEffect>
                                  </p:childTnLst>
                                </p:cTn>
                              </p:par>
                              <p:par>
                                <p:cTn fill="hold" nodeType="withEffect" presetClass="entr" presetID="10" presetSubtype="0">
                                  <p:stCondLst>
                                    <p:cond delay="0"/>
                                  </p:stCondLst>
                                  <p:childTnLst>
                                    <p:set>
                                      <p:cBhvr>
                                        <p:cTn dur="1" fill="hold">
                                          <p:stCondLst>
                                            <p:cond delay="0"/>
                                          </p:stCondLst>
                                        </p:cTn>
                                        <p:tgtEl>
                                          <p:spTgt spid="3408"/>
                                        </p:tgtEl>
                                        <p:attrNameLst>
                                          <p:attrName>style.visibility</p:attrName>
                                        </p:attrNameLst>
                                      </p:cBhvr>
                                      <p:to>
                                        <p:strVal val="visible"/>
                                      </p:to>
                                    </p:set>
                                    <p:animEffect filter="fade" transition="in">
                                      <p:cBhvr>
                                        <p:cTn dur="1000"/>
                                        <p:tgtEl>
                                          <p:spTgt spid="3408"/>
                                        </p:tgtEl>
                                      </p:cBhvr>
                                    </p:animEffect>
                                  </p:childTnLst>
                                </p:cTn>
                              </p:par>
                              <p:par>
                                <p:cTn fill="hold" nodeType="withEffect" presetClass="entr" presetID="10" presetSubtype="0">
                                  <p:stCondLst>
                                    <p:cond delay="0"/>
                                  </p:stCondLst>
                                  <p:childTnLst>
                                    <p:set>
                                      <p:cBhvr>
                                        <p:cTn dur="1" fill="hold">
                                          <p:stCondLst>
                                            <p:cond delay="0"/>
                                          </p:stCondLst>
                                        </p:cTn>
                                        <p:tgtEl>
                                          <p:spTgt spid="3409"/>
                                        </p:tgtEl>
                                        <p:attrNameLst>
                                          <p:attrName>style.visibility</p:attrName>
                                        </p:attrNameLst>
                                      </p:cBhvr>
                                      <p:to>
                                        <p:strVal val="visible"/>
                                      </p:to>
                                    </p:set>
                                    <p:animEffect filter="fade" transition="in">
                                      <p:cBhvr>
                                        <p:cTn dur="1000"/>
                                        <p:tgtEl>
                                          <p:spTgt spid="3409"/>
                                        </p:tgtEl>
                                      </p:cBhvr>
                                    </p:animEffect>
                                  </p:childTnLst>
                                </p:cTn>
                              </p:par>
                              <p:par>
                                <p:cTn fill="hold" nodeType="withEffect" presetClass="entr" presetID="10" presetSubtype="0">
                                  <p:stCondLst>
                                    <p:cond delay="0"/>
                                  </p:stCondLst>
                                  <p:childTnLst>
                                    <p:set>
                                      <p:cBhvr>
                                        <p:cTn dur="1" fill="hold">
                                          <p:stCondLst>
                                            <p:cond delay="0"/>
                                          </p:stCondLst>
                                        </p:cTn>
                                        <p:tgtEl>
                                          <p:spTgt spid="3410"/>
                                        </p:tgtEl>
                                        <p:attrNameLst>
                                          <p:attrName>style.visibility</p:attrName>
                                        </p:attrNameLst>
                                      </p:cBhvr>
                                      <p:to>
                                        <p:strVal val="visible"/>
                                      </p:to>
                                    </p:set>
                                    <p:animEffect filter="fade" transition="in">
                                      <p:cBhvr>
                                        <p:cTn dur="1000"/>
                                        <p:tgtEl>
                                          <p:spTgt spid="3410"/>
                                        </p:tgtEl>
                                      </p:cBhvr>
                                    </p:animEffect>
                                  </p:childTnLst>
                                </p:cTn>
                              </p:par>
                              <p:par>
                                <p:cTn fill="hold" nodeType="withEffect" presetClass="entr" presetID="10" presetSubtype="0">
                                  <p:stCondLst>
                                    <p:cond delay="0"/>
                                  </p:stCondLst>
                                  <p:childTnLst>
                                    <p:set>
                                      <p:cBhvr>
                                        <p:cTn dur="1" fill="hold">
                                          <p:stCondLst>
                                            <p:cond delay="0"/>
                                          </p:stCondLst>
                                        </p:cTn>
                                        <p:tgtEl>
                                          <p:spTgt spid="3411"/>
                                        </p:tgtEl>
                                        <p:attrNameLst>
                                          <p:attrName>style.visibility</p:attrName>
                                        </p:attrNameLst>
                                      </p:cBhvr>
                                      <p:to>
                                        <p:strVal val="visible"/>
                                      </p:to>
                                    </p:set>
                                    <p:animEffect filter="fade" transition="in">
                                      <p:cBhvr>
                                        <p:cTn dur="1000"/>
                                        <p:tgtEl>
                                          <p:spTgt spid="3411"/>
                                        </p:tgtEl>
                                      </p:cBhvr>
                                    </p:animEffect>
                                  </p:childTnLst>
                                </p:cTn>
                              </p:par>
                              <p:par>
                                <p:cTn fill="hold" nodeType="withEffect" presetClass="entr" presetID="10" presetSubtype="0">
                                  <p:stCondLst>
                                    <p:cond delay="0"/>
                                  </p:stCondLst>
                                  <p:childTnLst>
                                    <p:set>
                                      <p:cBhvr>
                                        <p:cTn dur="1" fill="hold">
                                          <p:stCondLst>
                                            <p:cond delay="0"/>
                                          </p:stCondLst>
                                        </p:cTn>
                                        <p:tgtEl>
                                          <p:spTgt spid="3412"/>
                                        </p:tgtEl>
                                        <p:attrNameLst>
                                          <p:attrName>style.visibility</p:attrName>
                                        </p:attrNameLst>
                                      </p:cBhvr>
                                      <p:to>
                                        <p:strVal val="visible"/>
                                      </p:to>
                                    </p:set>
                                    <p:animEffect filter="fade" transition="in">
                                      <p:cBhvr>
                                        <p:cTn dur="1000"/>
                                        <p:tgtEl>
                                          <p:spTgt spid="3412"/>
                                        </p:tgtEl>
                                      </p:cBhvr>
                                    </p:animEffect>
                                  </p:childTnLst>
                                </p:cTn>
                              </p:par>
                              <p:par>
                                <p:cTn fill="hold" nodeType="withEffect" presetClass="entr" presetID="10" presetSubtype="0">
                                  <p:stCondLst>
                                    <p:cond delay="0"/>
                                  </p:stCondLst>
                                  <p:childTnLst>
                                    <p:set>
                                      <p:cBhvr>
                                        <p:cTn dur="1" fill="hold">
                                          <p:stCondLst>
                                            <p:cond delay="0"/>
                                          </p:stCondLst>
                                        </p:cTn>
                                        <p:tgtEl>
                                          <p:spTgt spid="3413"/>
                                        </p:tgtEl>
                                        <p:attrNameLst>
                                          <p:attrName>style.visibility</p:attrName>
                                        </p:attrNameLst>
                                      </p:cBhvr>
                                      <p:to>
                                        <p:strVal val="visible"/>
                                      </p:to>
                                    </p:set>
                                    <p:animEffect filter="fade" transition="in">
                                      <p:cBhvr>
                                        <p:cTn dur="1000"/>
                                        <p:tgtEl>
                                          <p:spTgt spid="3413"/>
                                        </p:tgtEl>
                                      </p:cBhvr>
                                    </p:animEffect>
                                  </p:childTnLst>
                                </p:cTn>
                              </p:par>
                              <p:par>
                                <p:cTn fill="hold" nodeType="withEffect" presetClass="entr" presetID="10" presetSubtype="0">
                                  <p:stCondLst>
                                    <p:cond delay="0"/>
                                  </p:stCondLst>
                                  <p:childTnLst>
                                    <p:set>
                                      <p:cBhvr>
                                        <p:cTn dur="1" fill="hold">
                                          <p:stCondLst>
                                            <p:cond delay="0"/>
                                          </p:stCondLst>
                                        </p:cTn>
                                        <p:tgtEl>
                                          <p:spTgt spid="3414"/>
                                        </p:tgtEl>
                                        <p:attrNameLst>
                                          <p:attrName>style.visibility</p:attrName>
                                        </p:attrNameLst>
                                      </p:cBhvr>
                                      <p:to>
                                        <p:strVal val="visible"/>
                                      </p:to>
                                    </p:set>
                                    <p:animEffect filter="fade" transition="in">
                                      <p:cBhvr>
                                        <p:cTn dur="1000"/>
                                        <p:tgtEl>
                                          <p:spTgt spid="3414"/>
                                        </p:tgtEl>
                                      </p:cBhvr>
                                    </p:animEffect>
                                  </p:childTnLst>
                                </p:cTn>
                              </p:par>
                              <p:par>
                                <p:cTn fill="hold" nodeType="withEffect" presetClass="entr" presetID="10" presetSubtype="0">
                                  <p:stCondLst>
                                    <p:cond delay="0"/>
                                  </p:stCondLst>
                                  <p:childTnLst>
                                    <p:set>
                                      <p:cBhvr>
                                        <p:cTn dur="1" fill="hold">
                                          <p:stCondLst>
                                            <p:cond delay="0"/>
                                          </p:stCondLst>
                                        </p:cTn>
                                        <p:tgtEl>
                                          <p:spTgt spid="3415"/>
                                        </p:tgtEl>
                                        <p:attrNameLst>
                                          <p:attrName>style.visibility</p:attrName>
                                        </p:attrNameLst>
                                      </p:cBhvr>
                                      <p:to>
                                        <p:strVal val="visible"/>
                                      </p:to>
                                    </p:set>
                                    <p:animEffect filter="fade" transition="in">
                                      <p:cBhvr>
                                        <p:cTn dur="1000"/>
                                        <p:tgtEl>
                                          <p:spTgt spid="3415"/>
                                        </p:tgtEl>
                                      </p:cBhvr>
                                    </p:animEffect>
                                  </p:childTnLst>
                                </p:cTn>
                              </p:par>
                              <p:par>
                                <p:cTn fill="hold" nodeType="withEffect" presetClass="entr" presetID="10" presetSubtype="0">
                                  <p:stCondLst>
                                    <p:cond delay="0"/>
                                  </p:stCondLst>
                                  <p:childTnLst>
                                    <p:set>
                                      <p:cBhvr>
                                        <p:cTn dur="1" fill="hold">
                                          <p:stCondLst>
                                            <p:cond delay="0"/>
                                          </p:stCondLst>
                                        </p:cTn>
                                        <p:tgtEl>
                                          <p:spTgt spid="3424"/>
                                        </p:tgtEl>
                                        <p:attrNameLst>
                                          <p:attrName>style.visibility</p:attrName>
                                        </p:attrNameLst>
                                      </p:cBhvr>
                                      <p:to>
                                        <p:strVal val="visible"/>
                                      </p:to>
                                    </p:set>
                                    <p:animEffect filter="fade" transition="in">
                                      <p:cBhvr>
                                        <p:cTn dur="1000"/>
                                        <p:tgtEl>
                                          <p:spTgt spid="3424"/>
                                        </p:tgtEl>
                                      </p:cBhvr>
                                    </p:animEffect>
                                  </p:childTnLst>
                                </p:cTn>
                              </p:par>
                              <p:par>
                                <p:cTn fill="hold" nodeType="withEffect" presetClass="entr" presetID="10" presetSubtype="0">
                                  <p:stCondLst>
                                    <p:cond delay="0"/>
                                  </p:stCondLst>
                                  <p:childTnLst>
                                    <p:set>
                                      <p:cBhvr>
                                        <p:cTn dur="1" fill="hold">
                                          <p:stCondLst>
                                            <p:cond delay="0"/>
                                          </p:stCondLst>
                                        </p:cTn>
                                        <p:tgtEl>
                                          <p:spTgt spid="3442"/>
                                        </p:tgtEl>
                                        <p:attrNameLst>
                                          <p:attrName>style.visibility</p:attrName>
                                        </p:attrNameLst>
                                      </p:cBhvr>
                                      <p:to>
                                        <p:strVal val="visible"/>
                                      </p:to>
                                    </p:set>
                                    <p:animEffect filter="fade" transition="in">
                                      <p:cBhvr>
                                        <p:cTn dur="1000"/>
                                        <p:tgtEl>
                                          <p:spTgt spid="3442"/>
                                        </p:tgtEl>
                                      </p:cBhvr>
                                    </p:animEffect>
                                  </p:childTnLst>
                                </p:cTn>
                              </p:par>
                              <p:par>
                                <p:cTn fill="hold" nodeType="withEffect" presetClass="entr" presetID="10" presetSubtype="0">
                                  <p:stCondLst>
                                    <p:cond delay="0"/>
                                  </p:stCondLst>
                                  <p:childTnLst>
                                    <p:set>
                                      <p:cBhvr>
                                        <p:cTn dur="1" fill="hold">
                                          <p:stCondLst>
                                            <p:cond delay="0"/>
                                          </p:stCondLst>
                                        </p:cTn>
                                        <p:tgtEl>
                                          <p:spTgt spid="3455"/>
                                        </p:tgtEl>
                                        <p:attrNameLst>
                                          <p:attrName>style.visibility</p:attrName>
                                        </p:attrNameLst>
                                      </p:cBhvr>
                                      <p:to>
                                        <p:strVal val="visible"/>
                                      </p:to>
                                    </p:set>
                                    <p:animEffect filter="fade" transition="in">
                                      <p:cBhvr>
                                        <p:cTn dur="1000"/>
                                        <p:tgtEl>
                                          <p:spTgt spid="3455"/>
                                        </p:tgtEl>
                                      </p:cBhvr>
                                    </p:animEffect>
                                  </p:childTnLst>
                                </p:cTn>
                              </p:par>
                              <p:par>
                                <p:cTn fill="hold" nodeType="withEffect" presetClass="entr" presetID="10" presetSubtype="0">
                                  <p:stCondLst>
                                    <p:cond delay="0"/>
                                  </p:stCondLst>
                                  <p:childTnLst>
                                    <p:set>
                                      <p:cBhvr>
                                        <p:cTn dur="1" fill="hold">
                                          <p:stCondLst>
                                            <p:cond delay="0"/>
                                          </p:stCondLst>
                                        </p:cTn>
                                        <p:tgtEl>
                                          <p:spTgt spid="3468"/>
                                        </p:tgtEl>
                                        <p:attrNameLst>
                                          <p:attrName>style.visibility</p:attrName>
                                        </p:attrNameLst>
                                      </p:cBhvr>
                                      <p:to>
                                        <p:strVal val="visible"/>
                                      </p:to>
                                    </p:set>
                                    <p:animEffect filter="fade" transition="in">
                                      <p:cBhvr>
                                        <p:cTn dur="1000"/>
                                        <p:tgtEl>
                                          <p:spTgt spid="3468"/>
                                        </p:tgtEl>
                                      </p:cBhvr>
                                    </p:animEffect>
                                  </p:childTnLst>
                                </p:cTn>
                              </p:par>
                              <p:par>
                                <p:cTn fill="hold" nodeType="withEffect" presetClass="entr" presetID="10" presetSubtype="0">
                                  <p:stCondLst>
                                    <p:cond delay="0"/>
                                  </p:stCondLst>
                                  <p:childTnLst>
                                    <p:set>
                                      <p:cBhvr>
                                        <p:cTn dur="1" fill="hold">
                                          <p:stCondLst>
                                            <p:cond delay="0"/>
                                          </p:stCondLst>
                                        </p:cTn>
                                        <p:tgtEl>
                                          <p:spTgt spid="3478"/>
                                        </p:tgtEl>
                                        <p:attrNameLst>
                                          <p:attrName>style.visibility</p:attrName>
                                        </p:attrNameLst>
                                      </p:cBhvr>
                                      <p:to>
                                        <p:strVal val="visible"/>
                                      </p:to>
                                    </p:set>
                                    <p:animEffect filter="fade" transition="in">
                                      <p:cBhvr>
                                        <p:cTn dur="1000"/>
                                        <p:tgtEl>
                                          <p:spTgt spid="3478"/>
                                        </p:tgtEl>
                                      </p:cBhvr>
                                    </p:animEffect>
                                  </p:childTnLst>
                                </p:cTn>
                              </p:par>
                              <p:par>
                                <p:cTn fill="hold" nodeType="withEffect" presetClass="entr" presetID="10" presetSubtype="0">
                                  <p:stCondLst>
                                    <p:cond delay="0"/>
                                  </p:stCondLst>
                                  <p:childTnLst>
                                    <p:set>
                                      <p:cBhvr>
                                        <p:cTn dur="1" fill="hold">
                                          <p:stCondLst>
                                            <p:cond delay="0"/>
                                          </p:stCondLst>
                                        </p:cTn>
                                        <p:tgtEl>
                                          <p:spTgt spid="3479"/>
                                        </p:tgtEl>
                                        <p:attrNameLst>
                                          <p:attrName>style.visibility</p:attrName>
                                        </p:attrNameLst>
                                      </p:cBhvr>
                                      <p:to>
                                        <p:strVal val="visible"/>
                                      </p:to>
                                    </p:set>
                                    <p:animEffect filter="fade" transition="in">
                                      <p:cBhvr>
                                        <p:cTn dur="1000"/>
                                        <p:tgtEl>
                                          <p:spTgt spid="3479"/>
                                        </p:tgtEl>
                                      </p:cBhvr>
                                    </p:animEffect>
                                  </p:childTnLst>
                                </p:cTn>
                              </p:par>
                              <p:par>
                                <p:cTn fill="hold" nodeType="withEffect" presetClass="entr" presetID="10" presetSubtype="0">
                                  <p:stCondLst>
                                    <p:cond delay="0"/>
                                  </p:stCondLst>
                                  <p:childTnLst>
                                    <p:set>
                                      <p:cBhvr>
                                        <p:cTn dur="1" fill="hold">
                                          <p:stCondLst>
                                            <p:cond delay="0"/>
                                          </p:stCondLst>
                                        </p:cTn>
                                        <p:tgtEl>
                                          <p:spTgt spid="3480"/>
                                        </p:tgtEl>
                                        <p:attrNameLst>
                                          <p:attrName>style.visibility</p:attrName>
                                        </p:attrNameLst>
                                      </p:cBhvr>
                                      <p:to>
                                        <p:strVal val="visible"/>
                                      </p:to>
                                    </p:set>
                                    <p:animEffect filter="fade" transition="in">
                                      <p:cBhvr>
                                        <p:cTn dur="1000"/>
                                        <p:tgtEl>
                                          <p:spTgt spid="3480"/>
                                        </p:tgtEl>
                                      </p:cBhvr>
                                    </p:animEffect>
                                  </p:childTnLst>
                                </p:cTn>
                              </p:par>
                              <p:par>
                                <p:cTn fill="hold" nodeType="withEffect" presetClass="entr" presetID="10" presetSubtype="0">
                                  <p:stCondLst>
                                    <p:cond delay="0"/>
                                  </p:stCondLst>
                                  <p:childTnLst>
                                    <p:set>
                                      <p:cBhvr>
                                        <p:cTn dur="1" fill="hold">
                                          <p:stCondLst>
                                            <p:cond delay="0"/>
                                          </p:stCondLst>
                                        </p:cTn>
                                        <p:tgtEl>
                                          <p:spTgt spid="3481"/>
                                        </p:tgtEl>
                                        <p:attrNameLst>
                                          <p:attrName>style.visibility</p:attrName>
                                        </p:attrNameLst>
                                      </p:cBhvr>
                                      <p:to>
                                        <p:strVal val="visible"/>
                                      </p:to>
                                    </p:set>
                                    <p:animEffect filter="fade" transition="in">
                                      <p:cBhvr>
                                        <p:cTn dur="1000"/>
                                        <p:tgtEl>
                                          <p:spTgt spid="3481"/>
                                        </p:tgtEl>
                                      </p:cBhvr>
                                    </p:animEffect>
                                  </p:childTnLst>
                                </p:cTn>
                              </p:par>
                              <p:par>
                                <p:cTn fill="hold" nodeType="withEffect" presetClass="entr" presetID="10" presetSubtype="0">
                                  <p:stCondLst>
                                    <p:cond delay="0"/>
                                  </p:stCondLst>
                                  <p:childTnLst>
                                    <p:set>
                                      <p:cBhvr>
                                        <p:cTn dur="1" fill="hold">
                                          <p:stCondLst>
                                            <p:cond delay="0"/>
                                          </p:stCondLst>
                                        </p:cTn>
                                        <p:tgtEl>
                                          <p:spTgt spid="3482"/>
                                        </p:tgtEl>
                                        <p:attrNameLst>
                                          <p:attrName>style.visibility</p:attrName>
                                        </p:attrNameLst>
                                      </p:cBhvr>
                                      <p:to>
                                        <p:strVal val="visible"/>
                                      </p:to>
                                    </p:set>
                                    <p:animEffect filter="fade" transition="in">
                                      <p:cBhvr>
                                        <p:cTn dur="1000"/>
                                        <p:tgtEl>
                                          <p:spTgt spid="3482"/>
                                        </p:tgtEl>
                                      </p:cBhvr>
                                    </p:animEffect>
                                  </p:childTnLst>
                                </p:cTn>
                              </p:par>
                              <p:par>
                                <p:cTn fill="hold" nodeType="withEffect" presetClass="entr" presetID="10" presetSubtype="0">
                                  <p:stCondLst>
                                    <p:cond delay="0"/>
                                  </p:stCondLst>
                                  <p:childTnLst>
                                    <p:set>
                                      <p:cBhvr>
                                        <p:cTn dur="1" fill="hold">
                                          <p:stCondLst>
                                            <p:cond delay="0"/>
                                          </p:stCondLst>
                                        </p:cTn>
                                        <p:tgtEl>
                                          <p:spTgt spid="3483"/>
                                        </p:tgtEl>
                                        <p:attrNameLst>
                                          <p:attrName>style.visibility</p:attrName>
                                        </p:attrNameLst>
                                      </p:cBhvr>
                                      <p:to>
                                        <p:strVal val="visible"/>
                                      </p:to>
                                    </p:set>
                                    <p:animEffect filter="fade" transition="in">
                                      <p:cBhvr>
                                        <p:cTn dur="1000"/>
                                        <p:tgtEl>
                                          <p:spTgt spid="3483"/>
                                        </p:tgtEl>
                                      </p:cBhvr>
                                    </p:animEffect>
                                  </p:childTnLst>
                                </p:cTn>
                              </p:par>
                              <p:par>
                                <p:cTn fill="hold" nodeType="withEffect" presetClass="entr" presetID="10" presetSubtype="0">
                                  <p:stCondLst>
                                    <p:cond delay="0"/>
                                  </p:stCondLst>
                                  <p:childTnLst>
                                    <p:set>
                                      <p:cBhvr>
                                        <p:cTn dur="1" fill="hold">
                                          <p:stCondLst>
                                            <p:cond delay="0"/>
                                          </p:stCondLst>
                                        </p:cTn>
                                        <p:tgtEl>
                                          <p:spTgt spid="3484"/>
                                        </p:tgtEl>
                                        <p:attrNameLst>
                                          <p:attrName>style.visibility</p:attrName>
                                        </p:attrNameLst>
                                      </p:cBhvr>
                                      <p:to>
                                        <p:strVal val="visible"/>
                                      </p:to>
                                    </p:set>
                                    <p:animEffect filter="fade" transition="in">
                                      <p:cBhvr>
                                        <p:cTn dur="1000"/>
                                        <p:tgtEl>
                                          <p:spTgt spid="3484"/>
                                        </p:tgtEl>
                                      </p:cBhvr>
                                    </p:animEffect>
                                  </p:childTnLst>
                                </p:cTn>
                              </p:par>
                              <p:par>
                                <p:cTn fill="hold" nodeType="withEffect" presetClass="entr" presetID="10" presetSubtype="0">
                                  <p:stCondLst>
                                    <p:cond delay="0"/>
                                  </p:stCondLst>
                                  <p:childTnLst>
                                    <p:set>
                                      <p:cBhvr>
                                        <p:cTn dur="1" fill="hold">
                                          <p:stCondLst>
                                            <p:cond delay="0"/>
                                          </p:stCondLst>
                                        </p:cTn>
                                        <p:tgtEl>
                                          <p:spTgt spid="3485"/>
                                        </p:tgtEl>
                                        <p:attrNameLst>
                                          <p:attrName>style.visibility</p:attrName>
                                        </p:attrNameLst>
                                      </p:cBhvr>
                                      <p:to>
                                        <p:strVal val="visible"/>
                                      </p:to>
                                    </p:set>
                                    <p:animEffect filter="fade" transition="in">
                                      <p:cBhvr>
                                        <p:cTn dur="1000"/>
                                        <p:tgtEl>
                                          <p:spTgt spid="3485"/>
                                        </p:tgtEl>
                                      </p:cBhvr>
                                    </p:animEffect>
                                  </p:childTnLst>
                                </p:cTn>
                              </p:par>
                              <p:par>
                                <p:cTn fill="hold" nodeType="withEffect" presetClass="entr" presetID="10" presetSubtype="0">
                                  <p:stCondLst>
                                    <p:cond delay="0"/>
                                  </p:stCondLst>
                                  <p:childTnLst>
                                    <p:set>
                                      <p:cBhvr>
                                        <p:cTn dur="1" fill="hold">
                                          <p:stCondLst>
                                            <p:cond delay="0"/>
                                          </p:stCondLst>
                                        </p:cTn>
                                        <p:tgtEl>
                                          <p:spTgt spid="3486"/>
                                        </p:tgtEl>
                                        <p:attrNameLst>
                                          <p:attrName>style.visibility</p:attrName>
                                        </p:attrNameLst>
                                      </p:cBhvr>
                                      <p:to>
                                        <p:strVal val="visible"/>
                                      </p:to>
                                    </p:set>
                                    <p:animEffect filter="fade" transition="in">
                                      <p:cBhvr>
                                        <p:cTn dur="1000"/>
                                        <p:tgtEl>
                                          <p:spTgt spid="3486"/>
                                        </p:tgtEl>
                                      </p:cBhvr>
                                    </p:animEffect>
                                  </p:childTnLst>
                                </p:cTn>
                              </p:par>
                              <p:par>
                                <p:cTn fill="hold" nodeType="withEffect" presetClass="entr" presetID="10" presetSubtype="0">
                                  <p:stCondLst>
                                    <p:cond delay="0"/>
                                  </p:stCondLst>
                                  <p:childTnLst>
                                    <p:set>
                                      <p:cBhvr>
                                        <p:cTn dur="1" fill="hold">
                                          <p:stCondLst>
                                            <p:cond delay="0"/>
                                          </p:stCondLst>
                                        </p:cTn>
                                        <p:tgtEl>
                                          <p:spTgt spid="3488"/>
                                        </p:tgtEl>
                                        <p:attrNameLst>
                                          <p:attrName>style.visibility</p:attrName>
                                        </p:attrNameLst>
                                      </p:cBhvr>
                                      <p:to>
                                        <p:strVal val="visible"/>
                                      </p:to>
                                    </p:set>
                                    <p:animEffect filter="fade" transition="in">
                                      <p:cBhvr>
                                        <p:cTn dur="1000"/>
                                        <p:tgtEl>
                                          <p:spTgt spid="3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5" name="Shape 3495"/>
        <p:cNvGrpSpPr/>
        <p:nvPr/>
      </p:nvGrpSpPr>
      <p:grpSpPr>
        <a:xfrm>
          <a:off x="0" y="0"/>
          <a:ext cx="0" cy="0"/>
          <a:chOff x="0" y="0"/>
          <a:chExt cx="0" cy="0"/>
        </a:xfrm>
      </p:grpSpPr>
      <p:sp>
        <p:nvSpPr>
          <p:cNvPr id="3496" name="Google Shape;3496;p81"/>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Machine Learning</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3497" name="Google Shape;3497;p81"/>
          <p:cNvGrpSpPr/>
          <p:nvPr/>
        </p:nvGrpSpPr>
        <p:grpSpPr>
          <a:xfrm flipH="1">
            <a:off x="884849" y="1365073"/>
            <a:ext cx="309623" cy="410589"/>
            <a:chOff x="-5344025" y="479300"/>
            <a:chExt cx="920675" cy="1220900"/>
          </a:xfrm>
        </p:grpSpPr>
        <p:sp>
          <p:nvSpPr>
            <p:cNvPr id="3498" name="Google Shape;3498;p81"/>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1" name="Google Shape;3501;p81"/>
          <p:cNvSpPr txBox="1"/>
          <p:nvPr/>
        </p:nvSpPr>
        <p:spPr>
          <a:xfrm>
            <a:off x="1283100" y="1241700"/>
            <a:ext cx="7230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Text Pre-Processing</a:t>
            </a:r>
            <a:endParaRPr>
              <a:solidFill>
                <a:srgbClr val="954512"/>
              </a:solidFill>
              <a:latin typeface="Fira Sans Medium"/>
              <a:ea typeface="Fira Sans Medium"/>
              <a:cs typeface="Fira Sans Medium"/>
              <a:sym typeface="Fira Sans Medium"/>
            </a:endParaRPr>
          </a:p>
          <a:p>
            <a:pPr indent="-317500" lvl="0" marL="457200" rtl="0" algn="l">
              <a:spcBef>
                <a:spcPts val="0"/>
              </a:spcBef>
              <a:spcAft>
                <a:spcPts val="0"/>
              </a:spcAft>
              <a:buClr>
                <a:srgbClr val="954512"/>
              </a:buClr>
              <a:buSzPts val="1400"/>
              <a:buFont typeface="Fira Sans Medium"/>
              <a:buChar char="●"/>
            </a:pPr>
            <a:r>
              <a:rPr lang="en">
                <a:solidFill>
                  <a:srgbClr val="954512"/>
                </a:solidFill>
                <a:latin typeface="Fira Sans Medium"/>
                <a:ea typeface="Fira Sans Medium"/>
                <a:cs typeface="Fira Sans Medium"/>
                <a:sym typeface="Fira Sans Medium"/>
              </a:rPr>
              <a:t>Stemming</a:t>
            </a:r>
            <a:endParaRPr>
              <a:solidFill>
                <a:srgbClr val="954512"/>
              </a:solidFill>
              <a:latin typeface="Fira Sans Medium"/>
              <a:ea typeface="Fira Sans Medium"/>
              <a:cs typeface="Fira Sans Medium"/>
              <a:sym typeface="Fira Sans Medium"/>
            </a:endParaRPr>
          </a:p>
        </p:txBody>
      </p:sp>
      <p:pic>
        <p:nvPicPr>
          <p:cNvPr id="3502" name="Google Shape;3502;p81"/>
          <p:cNvPicPr preferRelativeResize="0"/>
          <p:nvPr/>
        </p:nvPicPr>
        <p:blipFill>
          <a:blip r:embed="rId3">
            <a:alphaModFix/>
          </a:blip>
          <a:stretch>
            <a:fillRect/>
          </a:stretch>
        </p:blipFill>
        <p:spPr>
          <a:xfrm>
            <a:off x="3305550" y="2103925"/>
            <a:ext cx="2153101" cy="1717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6" name="Shape 3506"/>
        <p:cNvGrpSpPr/>
        <p:nvPr/>
      </p:nvGrpSpPr>
      <p:grpSpPr>
        <a:xfrm>
          <a:off x="0" y="0"/>
          <a:ext cx="0" cy="0"/>
          <a:chOff x="0" y="0"/>
          <a:chExt cx="0" cy="0"/>
        </a:xfrm>
      </p:grpSpPr>
      <p:sp>
        <p:nvSpPr>
          <p:cNvPr id="3507" name="Google Shape;3507;p82"/>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Machine Learning</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3508" name="Google Shape;3508;p82"/>
          <p:cNvGrpSpPr/>
          <p:nvPr/>
        </p:nvGrpSpPr>
        <p:grpSpPr>
          <a:xfrm flipH="1">
            <a:off x="884849" y="1365073"/>
            <a:ext cx="309623" cy="410589"/>
            <a:chOff x="-5344025" y="479300"/>
            <a:chExt cx="920675" cy="1220900"/>
          </a:xfrm>
        </p:grpSpPr>
        <p:sp>
          <p:nvSpPr>
            <p:cNvPr id="3509" name="Google Shape;3509;p82"/>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2"/>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2"/>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2" name="Google Shape;3512;p82"/>
          <p:cNvSpPr txBox="1"/>
          <p:nvPr/>
        </p:nvSpPr>
        <p:spPr>
          <a:xfrm>
            <a:off x="1283100" y="1241700"/>
            <a:ext cx="7230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Latent Dirichlet Allocation</a:t>
            </a:r>
            <a:endParaRPr sz="2500">
              <a:solidFill>
                <a:schemeClr val="accent6"/>
              </a:solidFill>
              <a:latin typeface="Fira Sans Medium"/>
              <a:ea typeface="Fira Sans Medium"/>
              <a:cs typeface="Fira Sans Medium"/>
              <a:sym typeface="Fira Sans Medium"/>
            </a:endParaRPr>
          </a:p>
          <a:p>
            <a:pPr indent="-317500" lvl="0" marL="457200" rtl="0" algn="l">
              <a:spcBef>
                <a:spcPts val="0"/>
              </a:spcBef>
              <a:spcAft>
                <a:spcPts val="0"/>
              </a:spcAft>
              <a:buClr>
                <a:srgbClr val="954512"/>
              </a:buClr>
              <a:buSzPts val="1400"/>
              <a:buFont typeface="Fira Sans Medium"/>
              <a:buChar char="●"/>
            </a:pPr>
            <a:r>
              <a:rPr lang="en">
                <a:solidFill>
                  <a:srgbClr val="954512"/>
                </a:solidFill>
                <a:latin typeface="Fira Sans Medium"/>
                <a:ea typeface="Fira Sans Medium"/>
                <a:cs typeface="Fira Sans Medium"/>
                <a:sym typeface="Fira Sans Medium"/>
              </a:rPr>
              <a:t>Perplexity &amp; Coherence Score</a:t>
            </a:r>
            <a:endParaRPr>
              <a:solidFill>
                <a:srgbClr val="954512"/>
              </a:solidFill>
              <a:latin typeface="Fira Sans Medium"/>
              <a:ea typeface="Fira Sans Medium"/>
              <a:cs typeface="Fira Sans Medium"/>
              <a:sym typeface="Fira Sans Medium"/>
            </a:endParaRPr>
          </a:p>
        </p:txBody>
      </p:sp>
      <p:pic>
        <p:nvPicPr>
          <p:cNvPr id="3513" name="Google Shape;3513;p82"/>
          <p:cNvPicPr preferRelativeResize="0"/>
          <p:nvPr/>
        </p:nvPicPr>
        <p:blipFill>
          <a:blip r:embed="rId3">
            <a:alphaModFix/>
          </a:blip>
          <a:stretch>
            <a:fillRect/>
          </a:stretch>
        </p:blipFill>
        <p:spPr>
          <a:xfrm>
            <a:off x="2327025" y="1978725"/>
            <a:ext cx="4426419" cy="2811900"/>
          </a:xfrm>
          <a:prstGeom prst="rect">
            <a:avLst/>
          </a:prstGeom>
          <a:noFill/>
          <a:ln>
            <a:noFill/>
          </a:ln>
        </p:spPr>
      </p:pic>
      <p:sp>
        <p:nvSpPr>
          <p:cNvPr id="3514" name="Google Shape;3514;p82"/>
          <p:cNvSpPr/>
          <p:nvPr/>
        </p:nvSpPr>
        <p:spPr>
          <a:xfrm>
            <a:off x="4212500" y="2228600"/>
            <a:ext cx="655500" cy="2205300"/>
          </a:xfrm>
          <a:prstGeom prst="roundRect">
            <a:avLst>
              <a:gd fmla="val 16667" name="adj"/>
            </a:avLst>
          </a:prstGeom>
          <a:noFill/>
          <a:ln cap="flat" cmpd="sng" w="28575">
            <a:solidFill>
              <a:srgbClr val="A91D2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4"/>
                                        </p:tgtEl>
                                        <p:attrNameLst>
                                          <p:attrName>style.visibility</p:attrName>
                                        </p:attrNameLst>
                                      </p:cBhvr>
                                      <p:to>
                                        <p:strVal val="visible"/>
                                      </p:to>
                                    </p:set>
                                    <p:animEffect filter="fade" transition="in">
                                      <p:cBhvr>
                                        <p:cTn dur="1000"/>
                                        <p:tgtEl>
                                          <p:spTgt spid="3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8" name="Shape 3518"/>
        <p:cNvGrpSpPr/>
        <p:nvPr/>
      </p:nvGrpSpPr>
      <p:grpSpPr>
        <a:xfrm>
          <a:off x="0" y="0"/>
          <a:ext cx="0" cy="0"/>
          <a:chOff x="0" y="0"/>
          <a:chExt cx="0" cy="0"/>
        </a:xfrm>
      </p:grpSpPr>
      <p:sp>
        <p:nvSpPr>
          <p:cNvPr id="3519" name="Google Shape;3519;p83"/>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Machine Learning</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3520" name="Google Shape;3520;p83"/>
          <p:cNvGrpSpPr/>
          <p:nvPr/>
        </p:nvGrpSpPr>
        <p:grpSpPr>
          <a:xfrm flipH="1">
            <a:off x="884849" y="1365073"/>
            <a:ext cx="309623" cy="410589"/>
            <a:chOff x="-5344025" y="479300"/>
            <a:chExt cx="920675" cy="1220900"/>
          </a:xfrm>
        </p:grpSpPr>
        <p:sp>
          <p:nvSpPr>
            <p:cNvPr id="3521" name="Google Shape;3521;p83"/>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3"/>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3"/>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4" name="Google Shape;3524;p83"/>
          <p:cNvSpPr txBox="1"/>
          <p:nvPr/>
        </p:nvSpPr>
        <p:spPr>
          <a:xfrm>
            <a:off x="1283100" y="1241700"/>
            <a:ext cx="7230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Latent Dirichlet Allocation</a:t>
            </a:r>
            <a:endParaRPr sz="2500">
              <a:solidFill>
                <a:schemeClr val="accent6"/>
              </a:solidFill>
              <a:latin typeface="Fira Sans Medium"/>
              <a:ea typeface="Fira Sans Medium"/>
              <a:cs typeface="Fira Sans Medium"/>
              <a:sym typeface="Fira Sans Medium"/>
            </a:endParaRPr>
          </a:p>
          <a:p>
            <a:pPr indent="-317500" lvl="0" marL="457200" rtl="0" algn="l">
              <a:spcBef>
                <a:spcPts val="0"/>
              </a:spcBef>
              <a:spcAft>
                <a:spcPts val="0"/>
              </a:spcAft>
              <a:buClr>
                <a:srgbClr val="954512"/>
              </a:buClr>
              <a:buSzPts val="1400"/>
              <a:buFont typeface="Fira Sans Medium"/>
              <a:buChar char="●"/>
            </a:pPr>
            <a:r>
              <a:rPr lang="en">
                <a:solidFill>
                  <a:srgbClr val="954512"/>
                </a:solidFill>
                <a:latin typeface="Fira Sans Medium"/>
                <a:ea typeface="Fira Sans Medium"/>
                <a:cs typeface="Fira Sans Medium"/>
                <a:sym typeface="Fira Sans Medium"/>
              </a:rPr>
              <a:t>Topics generated</a:t>
            </a:r>
            <a:endParaRPr>
              <a:solidFill>
                <a:srgbClr val="954512"/>
              </a:solidFill>
              <a:latin typeface="Fira Sans Medium"/>
              <a:ea typeface="Fira Sans Medium"/>
              <a:cs typeface="Fira Sans Medium"/>
              <a:sym typeface="Fira Sans Medium"/>
            </a:endParaRPr>
          </a:p>
        </p:txBody>
      </p:sp>
      <p:pic>
        <p:nvPicPr>
          <p:cNvPr id="3525" name="Google Shape;3525;p83"/>
          <p:cNvPicPr preferRelativeResize="0"/>
          <p:nvPr/>
        </p:nvPicPr>
        <p:blipFill>
          <a:blip r:embed="rId3">
            <a:alphaModFix/>
          </a:blip>
          <a:stretch>
            <a:fillRect/>
          </a:stretch>
        </p:blipFill>
        <p:spPr>
          <a:xfrm>
            <a:off x="3541050" y="1904725"/>
            <a:ext cx="3869624" cy="27992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9" name="Shape 3529"/>
        <p:cNvGrpSpPr/>
        <p:nvPr/>
      </p:nvGrpSpPr>
      <p:grpSpPr>
        <a:xfrm>
          <a:off x="0" y="0"/>
          <a:ext cx="0" cy="0"/>
          <a:chOff x="0" y="0"/>
          <a:chExt cx="0" cy="0"/>
        </a:xfrm>
      </p:grpSpPr>
      <p:sp>
        <p:nvSpPr>
          <p:cNvPr id="3530" name="Google Shape;3530;p84"/>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Machine Learning</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3531" name="Google Shape;3531;p84"/>
          <p:cNvGrpSpPr/>
          <p:nvPr/>
        </p:nvGrpSpPr>
        <p:grpSpPr>
          <a:xfrm flipH="1">
            <a:off x="884849" y="1365073"/>
            <a:ext cx="309623" cy="410589"/>
            <a:chOff x="-5344025" y="479300"/>
            <a:chExt cx="920675" cy="1220900"/>
          </a:xfrm>
        </p:grpSpPr>
        <p:sp>
          <p:nvSpPr>
            <p:cNvPr id="3532" name="Google Shape;3532;p84"/>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4"/>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4"/>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5" name="Google Shape;3535;p84"/>
          <p:cNvSpPr txBox="1"/>
          <p:nvPr/>
        </p:nvSpPr>
        <p:spPr>
          <a:xfrm>
            <a:off x="1283100" y="1241700"/>
            <a:ext cx="7230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Latent Dirichlet Allocation</a:t>
            </a:r>
            <a:endParaRPr sz="2500">
              <a:solidFill>
                <a:schemeClr val="accent6"/>
              </a:solidFill>
              <a:latin typeface="Fira Sans Medium"/>
              <a:ea typeface="Fira Sans Medium"/>
              <a:cs typeface="Fira Sans Medium"/>
              <a:sym typeface="Fira Sans Medium"/>
            </a:endParaRPr>
          </a:p>
          <a:p>
            <a:pPr indent="-317500" lvl="0" marL="457200" rtl="0" algn="l">
              <a:spcBef>
                <a:spcPts val="0"/>
              </a:spcBef>
              <a:spcAft>
                <a:spcPts val="0"/>
              </a:spcAft>
              <a:buClr>
                <a:srgbClr val="954512"/>
              </a:buClr>
              <a:buSzPts val="1400"/>
              <a:buFont typeface="Fira Sans Medium"/>
              <a:buChar char="●"/>
            </a:pPr>
            <a:r>
              <a:rPr lang="en">
                <a:solidFill>
                  <a:srgbClr val="954512"/>
                </a:solidFill>
                <a:latin typeface="Fira Sans Medium"/>
                <a:ea typeface="Fira Sans Medium"/>
                <a:cs typeface="Fira Sans Medium"/>
                <a:sym typeface="Fira Sans Medium"/>
              </a:rPr>
              <a:t>Topics generated</a:t>
            </a:r>
            <a:endParaRPr>
              <a:solidFill>
                <a:srgbClr val="954512"/>
              </a:solidFill>
              <a:latin typeface="Fira Sans Medium"/>
              <a:ea typeface="Fira Sans Medium"/>
              <a:cs typeface="Fira Sans Medium"/>
              <a:sym typeface="Fira Sans Medium"/>
            </a:endParaRPr>
          </a:p>
        </p:txBody>
      </p:sp>
      <p:pic>
        <p:nvPicPr>
          <p:cNvPr id="3536" name="Google Shape;3536;p84"/>
          <p:cNvPicPr preferRelativeResize="0"/>
          <p:nvPr/>
        </p:nvPicPr>
        <p:blipFill>
          <a:blip r:embed="rId3">
            <a:alphaModFix/>
          </a:blip>
          <a:stretch>
            <a:fillRect/>
          </a:stretch>
        </p:blipFill>
        <p:spPr>
          <a:xfrm>
            <a:off x="1194475" y="2634150"/>
            <a:ext cx="1956825" cy="1730475"/>
          </a:xfrm>
          <a:prstGeom prst="rect">
            <a:avLst/>
          </a:prstGeom>
          <a:noFill/>
          <a:ln>
            <a:noFill/>
          </a:ln>
        </p:spPr>
      </p:pic>
      <p:pic>
        <p:nvPicPr>
          <p:cNvPr id="3537" name="Google Shape;3537;p84"/>
          <p:cNvPicPr preferRelativeResize="0"/>
          <p:nvPr/>
        </p:nvPicPr>
        <p:blipFill>
          <a:blip r:embed="rId4">
            <a:alphaModFix/>
          </a:blip>
          <a:stretch>
            <a:fillRect/>
          </a:stretch>
        </p:blipFill>
        <p:spPr>
          <a:xfrm>
            <a:off x="3577942" y="2634150"/>
            <a:ext cx="2026183" cy="1730475"/>
          </a:xfrm>
          <a:prstGeom prst="rect">
            <a:avLst/>
          </a:prstGeom>
          <a:noFill/>
          <a:ln>
            <a:noFill/>
          </a:ln>
        </p:spPr>
      </p:pic>
      <p:pic>
        <p:nvPicPr>
          <p:cNvPr id="3538" name="Google Shape;3538;p84"/>
          <p:cNvPicPr preferRelativeResize="0"/>
          <p:nvPr/>
        </p:nvPicPr>
        <p:blipFill>
          <a:blip r:embed="rId5">
            <a:alphaModFix/>
          </a:blip>
          <a:stretch>
            <a:fillRect/>
          </a:stretch>
        </p:blipFill>
        <p:spPr>
          <a:xfrm>
            <a:off x="6009680" y="2634150"/>
            <a:ext cx="2002570" cy="1730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sp>
        <p:nvSpPr>
          <p:cNvPr id="3543" name="Google Shape;3543;p85"/>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Machine Learning</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3544" name="Google Shape;3544;p85"/>
          <p:cNvGrpSpPr/>
          <p:nvPr/>
        </p:nvGrpSpPr>
        <p:grpSpPr>
          <a:xfrm flipH="1">
            <a:off x="884849" y="1365073"/>
            <a:ext cx="309623" cy="410589"/>
            <a:chOff x="-5344025" y="479300"/>
            <a:chExt cx="920675" cy="1220900"/>
          </a:xfrm>
        </p:grpSpPr>
        <p:sp>
          <p:nvSpPr>
            <p:cNvPr id="3545" name="Google Shape;3545;p85"/>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5"/>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5"/>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8" name="Google Shape;3548;p85"/>
          <p:cNvSpPr txBox="1"/>
          <p:nvPr/>
        </p:nvSpPr>
        <p:spPr>
          <a:xfrm>
            <a:off x="1283100" y="1241700"/>
            <a:ext cx="7230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Latent Dirichlet Allocation</a:t>
            </a:r>
            <a:endParaRPr sz="2500">
              <a:solidFill>
                <a:schemeClr val="accent6"/>
              </a:solidFill>
              <a:latin typeface="Fira Sans Medium"/>
              <a:ea typeface="Fira Sans Medium"/>
              <a:cs typeface="Fira Sans Medium"/>
              <a:sym typeface="Fira Sans Medium"/>
            </a:endParaRPr>
          </a:p>
          <a:p>
            <a:pPr indent="-317500" lvl="0" marL="457200" rtl="0" algn="l">
              <a:spcBef>
                <a:spcPts val="0"/>
              </a:spcBef>
              <a:spcAft>
                <a:spcPts val="0"/>
              </a:spcAft>
              <a:buClr>
                <a:srgbClr val="954512"/>
              </a:buClr>
              <a:buSzPts val="1400"/>
              <a:buFont typeface="Fira Sans Medium"/>
              <a:buChar char="●"/>
            </a:pPr>
            <a:r>
              <a:rPr lang="en">
                <a:solidFill>
                  <a:srgbClr val="954512"/>
                </a:solidFill>
                <a:latin typeface="Fira Sans Medium"/>
                <a:ea typeface="Fira Sans Medium"/>
                <a:cs typeface="Fira Sans Medium"/>
                <a:sym typeface="Fira Sans Medium"/>
              </a:rPr>
              <a:t>Converting Topics to Feature Vectors </a:t>
            </a:r>
            <a:endParaRPr>
              <a:solidFill>
                <a:srgbClr val="954512"/>
              </a:solidFill>
              <a:latin typeface="Fira Sans Medium"/>
              <a:ea typeface="Fira Sans Medium"/>
              <a:cs typeface="Fira Sans Medium"/>
              <a:sym typeface="Fira Sans Medium"/>
            </a:endParaRPr>
          </a:p>
        </p:txBody>
      </p:sp>
      <p:pic>
        <p:nvPicPr>
          <p:cNvPr id="3549" name="Google Shape;3549;p85"/>
          <p:cNvPicPr preferRelativeResize="0"/>
          <p:nvPr/>
        </p:nvPicPr>
        <p:blipFill>
          <a:blip r:embed="rId3">
            <a:alphaModFix/>
          </a:blip>
          <a:stretch>
            <a:fillRect/>
          </a:stretch>
        </p:blipFill>
        <p:spPr>
          <a:xfrm>
            <a:off x="1663825" y="2071250"/>
            <a:ext cx="5202015" cy="2811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3" name="Shape 3553"/>
        <p:cNvGrpSpPr/>
        <p:nvPr/>
      </p:nvGrpSpPr>
      <p:grpSpPr>
        <a:xfrm>
          <a:off x="0" y="0"/>
          <a:ext cx="0" cy="0"/>
          <a:chOff x="0" y="0"/>
          <a:chExt cx="0" cy="0"/>
        </a:xfrm>
      </p:grpSpPr>
      <p:sp>
        <p:nvSpPr>
          <p:cNvPr id="3554" name="Google Shape;3554;p86"/>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Machine Learning</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3555" name="Google Shape;3555;p86"/>
          <p:cNvGrpSpPr/>
          <p:nvPr/>
        </p:nvGrpSpPr>
        <p:grpSpPr>
          <a:xfrm flipH="1">
            <a:off x="884849" y="1365073"/>
            <a:ext cx="309623" cy="410589"/>
            <a:chOff x="-5344025" y="479300"/>
            <a:chExt cx="920675" cy="1220900"/>
          </a:xfrm>
        </p:grpSpPr>
        <p:sp>
          <p:nvSpPr>
            <p:cNvPr id="3556" name="Google Shape;3556;p86"/>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6"/>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6"/>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9" name="Google Shape;3559;p86"/>
          <p:cNvSpPr txBox="1"/>
          <p:nvPr/>
        </p:nvSpPr>
        <p:spPr>
          <a:xfrm>
            <a:off x="1283100" y="1241700"/>
            <a:ext cx="72303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Multivariate </a:t>
            </a:r>
            <a:r>
              <a:rPr lang="en" sz="2500">
                <a:solidFill>
                  <a:schemeClr val="accent6"/>
                </a:solidFill>
                <a:latin typeface="Fira Sans Medium"/>
                <a:ea typeface="Fira Sans Medium"/>
                <a:cs typeface="Fira Sans Medium"/>
                <a:sym typeface="Fira Sans Medium"/>
              </a:rPr>
              <a:t>Linear Regression</a:t>
            </a:r>
            <a:endParaRPr sz="2500">
              <a:solidFill>
                <a:schemeClr val="accent6"/>
              </a:solidFill>
              <a:latin typeface="Fira Sans Medium"/>
              <a:ea typeface="Fira Sans Medium"/>
              <a:cs typeface="Fira Sans Medium"/>
              <a:sym typeface="Fira Sans Medium"/>
            </a:endParaRPr>
          </a:p>
          <a:p>
            <a:pPr indent="-317500" lvl="0" marL="457200" rtl="0" algn="l">
              <a:spcBef>
                <a:spcPts val="0"/>
              </a:spcBef>
              <a:spcAft>
                <a:spcPts val="0"/>
              </a:spcAft>
              <a:buClr>
                <a:srgbClr val="954512"/>
              </a:buClr>
              <a:buSzPts val="1400"/>
              <a:buFont typeface="Fira Sans Medium"/>
              <a:buChar char="●"/>
            </a:pPr>
            <a:r>
              <a:rPr lang="en">
                <a:solidFill>
                  <a:srgbClr val="954512"/>
                </a:solidFill>
                <a:latin typeface="Fira Sans Medium"/>
                <a:ea typeface="Fira Sans Medium"/>
                <a:cs typeface="Fira Sans Medium"/>
                <a:sym typeface="Fira Sans Medium"/>
              </a:rPr>
              <a:t>Top 3 topic numbers as numerical data</a:t>
            </a:r>
            <a:endParaRPr>
              <a:solidFill>
                <a:srgbClr val="954512"/>
              </a:solidFill>
              <a:latin typeface="Fira Sans Medium"/>
              <a:ea typeface="Fira Sans Medium"/>
              <a:cs typeface="Fira Sans Medium"/>
              <a:sym typeface="Fira Sans Medium"/>
            </a:endParaRPr>
          </a:p>
          <a:p>
            <a:pPr indent="-317500" lvl="0" marL="457200" rtl="0" algn="l">
              <a:spcBef>
                <a:spcPts val="0"/>
              </a:spcBef>
              <a:spcAft>
                <a:spcPts val="0"/>
              </a:spcAft>
              <a:buClr>
                <a:srgbClr val="954512"/>
              </a:buClr>
              <a:buSzPts val="1400"/>
              <a:buFont typeface="Fira Sans Medium"/>
              <a:buChar char="●"/>
            </a:pPr>
            <a:r>
              <a:rPr lang="en">
                <a:solidFill>
                  <a:srgbClr val="954512"/>
                </a:solidFill>
                <a:latin typeface="Fira Sans Medium"/>
                <a:ea typeface="Fira Sans Medium"/>
                <a:cs typeface="Fira Sans Medium"/>
                <a:sym typeface="Fira Sans Medium"/>
              </a:rPr>
              <a:t>Presence of certain words (1/0) as categorical data</a:t>
            </a:r>
            <a:endParaRPr>
              <a:solidFill>
                <a:srgbClr val="954512"/>
              </a:solidFill>
              <a:latin typeface="Fira Sans Medium"/>
              <a:ea typeface="Fira Sans Medium"/>
              <a:cs typeface="Fira Sans Medium"/>
              <a:sym typeface="Fira Sans Medium"/>
            </a:endParaRPr>
          </a:p>
        </p:txBody>
      </p:sp>
      <p:pic>
        <p:nvPicPr>
          <p:cNvPr id="3560" name="Google Shape;3560;p86"/>
          <p:cNvPicPr preferRelativeResize="0"/>
          <p:nvPr/>
        </p:nvPicPr>
        <p:blipFill>
          <a:blip r:embed="rId3">
            <a:alphaModFix/>
          </a:blip>
          <a:stretch>
            <a:fillRect/>
          </a:stretch>
        </p:blipFill>
        <p:spPr>
          <a:xfrm>
            <a:off x="2010850" y="2242200"/>
            <a:ext cx="5259776" cy="2596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4" name="Shape 3564"/>
        <p:cNvGrpSpPr/>
        <p:nvPr/>
      </p:nvGrpSpPr>
      <p:grpSpPr>
        <a:xfrm>
          <a:off x="0" y="0"/>
          <a:ext cx="0" cy="0"/>
          <a:chOff x="0" y="0"/>
          <a:chExt cx="0" cy="0"/>
        </a:xfrm>
      </p:grpSpPr>
      <p:sp>
        <p:nvSpPr>
          <p:cNvPr id="3565" name="Google Shape;3565;p87"/>
          <p:cNvSpPr/>
          <p:nvPr/>
        </p:nvSpPr>
        <p:spPr>
          <a:xfrm>
            <a:off x="1620505" y="1468811"/>
            <a:ext cx="2273374" cy="2071100"/>
          </a:xfrm>
          <a:custGeom>
            <a:rect b="b" l="l" r="r" t="t"/>
            <a:pathLst>
              <a:path extrusionOk="0" h="64455" w="7075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7"/>
          <p:cNvSpPr/>
          <p:nvPr/>
        </p:nvSpPr>
        <p:spPr>
          <a:xfrm>
            <a:off x="1589979" y="1337293"/>
            <a:ext cx="2334426" cy="2334394"/>
          </a:xfrm>
          <a:custGeom>
            <a:rect b="b" l="l" r="r" t="t"/>
            <a:pathLst>
              <a:path extrusionOk="0" h="72649" w="7265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7"/>
          <p:cNvSpPr/>
          <p:nvPr/>
        </p:nvSpPr>
        <p:spPr>
          <a:xfrm>
            <a:off x="1231766" y="2910436"/>
            <a:ext cx="3080350" cy="895758"/>
          </a:xfrm>
          <a:custGeom>
            <a:rect b="b" l="l" r="r" t="t"/>
            <a:pathLst>
              <a:path extrusionOk="0" h="27877" w="95864">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7"/>
          <p:cNvSpPr/>
          <p:nvPr/>
        </p:nvSpPr>
        <p:spPr>
          <a:xfrm>
            <a:off x="1845400" y="3027527"/>
            <a:ext cx="2056" cy="14267"/>
          </a:xfrm>
          <a:custGeom>
            <a:rect b="b" l="l" r="r" t="t"/>
            <a:pathLst>
              <a:path extrusionOk="0" h="444" w="64">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7"/>
          <p:cNvSpPr/>
          <p:nvPr/>
        </p:nvSpPr>
        <p:spPr>
          <a:xfrm>
            <a:off x="1835214" y="3029551"/>
            <a:ext cx="16323" cy="79399"/>
          </a:xfrm>
          <a:custGeom>
            <a:rect b="b" l="l" r="r" t="t"/>
            <a:pathLst>
              <a:path extrusionOk="0" h="2471" w="508">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7"/>
          <p:cNvSpPr/>
          <p:nvPr/>
        </p:nvSpPr>
        <p:spPr>
          <a:xfrm>
            <a:off x="2200529" y="2324371"/>
            <a:ext cx="4113" cy="9190"/>
          </a:xfrm>
          <a:custGeom>
            <a:rect b="b" l="l" r="r" t="t"/>
            <a:pathLst>
              <a:path extrusionOk="0" h="286" w="128">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7"/>
          <p:cNvSpPr/>
          <p:nvPr/>
        </p:nvSpPr>
        <p:spPr>
          <a:xfrm>
            <a:off x="1847425" y="3041761"/>
            <a:ext cx="4113" cy="8194"/>
          </a:xfrm>
          <a:custGeom>
            <a:rect b="b" l="l" r="r" t="t"/>
            <a:pathLst>
              <a:path extrusionOk="0" h="255" w="128">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7"/>
          <p:cNvSpPr/>
          <p:nvPr/>
        </p:nvSpPr>
        <p:spPr>
          <a:xfrm>
            <a:off x="1955293" y="1832872"/>
            <a:ext cx="271745" cy="379581"/>
          </a:xfrm>
          <a:custGeom>
            <a:rect b="b" l="l" r="r" t="t"/>
            <a:pathLst>
              <a:path extrusionOk="0" h="11813" w="8457">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7"/>
          <p:cNvSpPr/>
          <p:nvPr/>
        </p:nvSpPr>
        <p:spPr>
          <a:xfrm>
            <a:off x="1718188" y="1825964"/>
            <a:ext cx="365347" cy="599175"/>
          </a:xfrm>
          <a:custGeom>
            <a:rect b="b" l="l" r="r" t="t"/>
            <a:pathLst>
              <a:path extrusionOk="0" h="18647" w="1137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7"/>
          <p:cNvSpPr/>
          <p:nvPr/>
        </p:nvSpPr>
        <p:spPr>
          <a:xfrm>
            <a:off x="1842348" y="2563501"/>
            <a:ext cx="292084" cy="464058"/>
          </a:xfrm>
          <a:custGeom>
            <a:rect b="b" l="l" r="r" t="t"/>
            <a:pathLst>
              <a:path extrusionOk="0" h="14442" w="909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7"/>
          <p:cNvSpPr/>
          <p:nvPr/>
        </p:nvSpPr>
        <p:spPr>
          <a:xfrm>
            <a:off x="1859635" y="2333529"/>
            <a:ext cx="340926" cy="360237"/>
          </a:xfrm>
          <a:custGeom>
            <a:rect b="b" l="l" r="r" t="t"/>
            <a:pathLst>
              <a:path extrusionOk="0" h="11211" w="1061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7"/>
          <p:cNvSpPr/>
          <p:nvPr/>
        </p:nvSpPr>
        <p:spPr>
          <a:xfrm>
            <a:off x="1902371" y="2080132"/>
            <a:ext cx="316505" cy="355193"/>
          </a:xfrm>
          <a:custGeom>
            <a:rect b="b" l="l" r="r" t="t"/>
            <a:pathLst>
              <a:path extrusionOk="0" h="11054" w="985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7"/>
          <p:cNvSpPr/>
          <p:nvPr/>
        </p:nvSpPr>
        <p:spPr>
          <a:xfrm>
            <a:off x="1656108" y="2204292"/>
            <a:ext cx="234085" cy="825291"/>
          </a:xfrm>
          <a:custGeom>
            <a:rect b="b" l="l" r="r" t="t"/>
            <a:pathLst>
              <a:path extrusionOk="0" h="25684" w="7285">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7"/>
          <p:cNvSpPr/>
          <p:nvPr/>
        </p:nvSpPr>
        <p:spPr>
          <a:xfrm>
            <a:off x="1831133" y="2701896"/>
            <a:ext cx="27538" cy="342950"/>
          </a:xfrm>
          <a:custGeom>
            <a:rect b="b" l="l" r="r" t="t"/>
            <a:pathLst>
              <a:path extrusionOk="0" h="10673" w="857">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7"/>
          <p:cNvSpPr/>
          <p:nvPr/>
        </p:nvSpPr>
        <p:spPr>
          <a:xfrm>
            <a:off x="1934953" y="2226656"/>
            <a:ext cx="4081" cy="6137"/>
          </a:xfrm>
          <a:custGeom>
            <a:rect b="b" l="l" r="r" t="t"/>
            <a:pathLst>
              <a:path extrusionOk="0" h="191" w="127">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7"/>
          <p:cNvSpPr/>
          <p:nvPr/>
        </p:nvSpPr>
        <p:spPr>
          <a:xfrm>
            <a:off x="1889165" y="2442394"/>
            <a:ext cx="32" cy="1060"/>
          </a:xfrm>
          <a:custGeom>
            <a:rect b="b" l="l" r="r" t="t"/>
            <a:pathLst>
              <a:path extrusionOk="0" h="33" w="1">
                <a:moveTo>
                  <a:pt x="0" y="32"/>
                </a:moveTo>
                <a:lnTo>
                  <a:pt x="0" y="32"/>
                </a:lnTo>
                <a:lnTo>
                  <a:pt x="0" y="1"/>
                </a:lnTo>
                <a:close/>
              </a:path>
            </a:pathLst>
          </a:custGeom>
          <a:solidFill>
            <a:srgbClr val="7AC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7"/>
          <p:cNvSpPr/>
          <p:nvPr/>
        </p:nvSpPr>
        <p:spPr>
          <a:xfrm>
            <a:off x="1851505" y="2693734"/>
            <a:ext cx="8162" cy="15295"/>
          </a:xfrm>
          <a:custGeom>
            <a:rect b="b" l="l" r="r" t="t"/>
            <a:pathLst>
              <a:path extrusionOk="0" h="476" w="254">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7"/>
          <p:cNvSpPr/>
          <p:nvPr/>
        </p:nvSpPr>
        <p:spPr>
          <a:xfrm>
            <a:off x="1938006" y="2224632"/>
            <a:ext cx="2056" cy="3085"/>
          </a:xfrm>
          <a:custGeom>
            <a:rect b="b" l="l" r="r" t="t"/>
            <a:pathLst>
              <a:path extrusionOk="0" h="96" w="64">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7"/>
          <p:cNvSpPr/>
          <p:nvPr/>
        </p:nvSpPr>
        <p:spPr>
          <a:xfrm>
            <a:off x="1715135" y="1828792"/>
            <a:ext cx="507822" cy="871080"/>
          </a:xfrm>
          <a:custGeom>
            <a:rect b="b" l="l" r="r" t="t"/>
            <a:pathLst>
              <a:path extrusionOk="0" h="27109" w="15804">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7"/>
          <p:cNvSpPr/>
          <p:nvPr/>
        </p:nvSpPr>
        <p:spPr>
          <a:xfrm>
            <a:off x="1858639" y="2551291"/>
            <a:ext cx="276789" cy="157738"/>
          </a:xfrm>
          <a:custGeom>
            <a:rect b="b" l="l" r="r" t="t"/>
            <a:pathLst>
              <a:path extrusionOk="0" h="4909" w="8614">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7"/>
          <p:cNvSpPr/>
          <p:nvPr/>
        </p:nvSpPr>
        <p:spPr>
          <a:xfrm>
            <a:off x="1698844" y="2485130"/>
            <a:ext cx="150637" cy="227980"/>
          </a:xfrm>
          <a:custGeom>
            <a:rect b="b" l="l" r="r" t="t"/>
            <a:pathLst>
              <a:path extrusionOk="0" h="7095" w="4688">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7"/>
          <p:cNvSpPr/>
          <p:nvPr/>
        </p:nvSpPr>
        <p:spPr>
          <a:xfrm>
            <a:off x="1846396" y="2688657"/>
            <a:ext cx="8194" cy="24453"/>
          </a:xfrm>
          <a:custGeom>
            <a:rect b="b" l="l" r="r" t="t"/>
            <a:pathLst>
              <a:path extrusionOk="0" h="761" w="255">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7"/>
          <p:cNvSpPr/>
          <p:nvPr/>
        </p:nvSpPr>
        <p:spPr>
          <a:xfrm>
            <a:off x="1851505" y="2699839"/>
            <a:ext cx="1060" cy="2089"/>
          </a:xfrm>
          <a:custGeom>
            <a:rect b="b" l="l" r="r" t="t"/>
            <a:pathLst>
              <a:path extrusionOk="0" h="65" w="33">
                <a:moveTo>
                  <a:pt x="0" y="1"/>
                </a:moveTo>
                <a:cubicBezTo>
                  <a:pt x="0" y="1"/>
                  <a:pt x="0" y="33"/>
                  <a:pt x="0" y="33"/>
                </a:cubicBezTo>
                <a:lnTo>
                  <a:pt x="32" y="64"/>
                </a:lnTo>
                <a:cubicBezTo>
                  <a:pt x="32" y="33"/>
                  <a:pt x="0" y="33"/>
                  <a:pt x="0" y="1"/>
                </a:cubicBezTo>
                <a:close/>
              </a:path>
            </a:pathLst>
          </a:custGeom>
          <a:solidFill>
            <a:srgbClr val="7AC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7"/>
          <p:cNvSpPr/>
          <p:nvPr/>
        </p:nvSpPr>
        <p:spPr>
          <a:xfrm>
            <a:off x="1386452" y="2235171"/>
            <a:ext cx="520032" cy="858516"/>
          </a:xfrm>
          <a:custGeom>
            <a:rect b="b" l="l" r="r" t="t"/>
            <a:pathLst>
              <a:path extrusionOk="0" h="26718" w="16184">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7"/>
          <p:cNvSpPr/>
          <p:nvPr/>
        </p:nvSpPr>
        <p:spPr>
          <a:xfrm>
            <a:off x="1435293" y="2210397"/>
            <a:ext cx="385719" cy="926027"/>
          </a:xfrm>
          <a:custGeom>
            <a:rect b="b" l="l" r="r" t="t"/>
            <a:pathLst>
              <a:path extrusionOk="0" h="28819" w="12004">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7"/>
          <p:cNvSpPr/>
          <p:nvPr/>
        </p:nvSpPr>
        <p:spPr>
          <a:xfrm>
            <a:off x="1362031" y="2425107"/>
            <a:ext cx="267664" cy="93634"/>
          </a:xfrm>
          <a:custGeom>
            <a:rect b="b" l="l" r="r" t="t"/>
            <a:pathLst>
              <a:path extrusionOk="0" h="2914" w="833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7"/>
          <p:cNvSpPr/>
          <p:nvPr/>
        </p:nvSpPr>
        <p:spPr>
          <a:xfrm>
            <a:off x="1447503" y="2613178"/>
            <a:ext cx="245267" cy="55172"/>
          </a:xfrm>
          <a:custGeom>
            <a:rect b="b" l="l" r="r" t="t"/>
            <a:pathLst>
              <a:path extrusionOk="0" h="1717" w="7633">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7"/>
          <p:cNvSpPr/>
          <p:nvPr/>
        </p:nvSpPr>
        <p:spPr>
          <a:xfrm>
            <a:off x="1507559" y="2769053"/>
            <a:ext cx="248320" cy="80428"/>
          </a:xfrm>
          <a:custGeom>
            <a:rect b="b" l="l" r="r" t="t"/>
            <a:pathLst>
              <a:path extrusionOk="0" h="2503" w="7728">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7"/>
          <p:cNvSpPr/>
          <p:nvPr/>
        </p:nvSpPr>
        <p:spPr>
          <a:xfrm>
            <a:off x="1607266" y="2276526"/>
            <a:ext cx="33611" cy="235114"/>
          </a:xfrm>
          <a:custGeom>
            <a:rect b="b" l="l" r="r" t="t"/>
            <a:pathLst>
              <a:path extrusionOk="0" h="7317" w="1046">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7"/>
          <p:cNvSpPr/>
          <p:nvPr/>
        </p:nvSpPr>
        <p:spPr>
          <a:xfrm>
            <a:off x="1682585" y="2445446"/>
            <a:ext cx="110954" cy="212717"/>
          </a:xfrm>
          <a:custGeom>
            <a:rect b="b" l="l" r="r" t="t"/>
            <a:pathLst>
              <a:path extrusionOk="0" h="6620" w="3453">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7"/>
          <p:cNvSpPr/>
          <p:nvPr/>
        </p:nvSpPr>
        <p:spPr>
          <a:xfrm>
            <a:off x="1752794" y="2663208"/>
            <a:ext cx="84476" cy="186272"/>
          </a:xfrm>
          <a:custGeom>
            <a:rect b="b" l="l" r="r" t="t"/>
            <a:pathLst>
              <a:path extrusionOk="0" h="5797" w="2629">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7"/>
          <p:cNvSpPr/>
          <p:nvPr/>
        </p:nvSpPr>
        <p:spPr>
          <a:xfrm>
            <a:off x="1622529" y="3085526"/>
            <a:ext cx="367403" cy="367371"/>
          </a:xfrm>
          <a:custGeom>
            <a:rect b="b" l="l" r="r" t="t"/>
            <a:pathLst>
              <a:path extrusionOk="0" h="11433" w="11434">
                <a:moveTo>
                  <a:pt x="1" y="0"/>
                </a:moveTo>
                <a:lnTo>
                  <a:pt x="1996" y="11433"/>
                </a:lnTo>
                <a:lnTo>
                  <a:pt x="9438" y="11433"/>
                </a:lnTo>
                <a:lnTo>
                  <a:pt x="1143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7"/>
          <p:cNvSpPr/>
          <p:nvPr/>
        </p:nvSpPr>
        <p:spPr>
          <a:xfrm>
            <a:off x="1576740" y="2981738"/>
            <a:ext cx="457952" cy="103820"/>
          </a:xfrm>
          <a:custGeom>
            <a:rect b="b" l="l" r="r" t="t"/>
            <a:pathLst>
              <a:path extrusionOk="0" h="3231" w="14252">
                <a:moveTo>
                  <a:pt x="1" y="0"/>
                </a:moveTo>
                <a:lnTo>
                  <a:pt x="1" y="3230"/>
                </a:lnTo>
                <a:lnTo>
                  <a:pt x="14252" y="3230"/>
                </a:lnTo>
                <a:lnTo>
                  <a:pt x="14252"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7"/>
          <p:cNvSpPr/>
          <p:nvPr/>
        </p:nvSpPr>
        <p:spPr>
          <a:xfrm>
            <a:off x="1622529" y="3085526"/>
            <a:ext cx="367403" cy="48874"/>
          </a:xfrm>
          <a:custGeom>
            <a:rect b="b" l="l" r="r" t="t"/>
            <a:pathLst>
              <a:path extrusionOk="0" h="1521" w="11434">
                <a:moveTo>
                  <a:pt x="1" y="0"/>
                </a:moveTo>
                <a:lnTo>
                  <a:pt x="254" y="1521"/>
                </a:lnTo>
                <a:lnTo>
                  <a:pt x="11180" y="1521"/>
                </a:lnTo>
                <a:lnTo>
                  <a:pt x="11433" y="0"/>
                </a:ln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7"/>
          <p:cNvSpPr/>
          <p:nvPr/>
        </p:nvSpPr>
        <p:spPr>
          <a:xfrm>
            <a:off x="1561477" y="3471180"/>
            <a:ext cx="2375138" cy="176086"/>
          </a:xfrm>
          <a:custGeom>
            <a:rect b="b" l="l" r="r" t="t"/>
            <a:pathLst>
              <a:path extrusionOk="0" h="5480" w="73917">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7"/>
          <p:cNvSpPr/>
          <p:nvPr/>
        </p:nvSpPr>
        <p:spPr>
          <a:xfrm>
            <a:off x="2367425" y="1453034"/>
            <a:ext cx="960665" cy="1027533"/>
          </a:xfrm>
          <a:custGeom>
            <a:rect b="b" l="l" r="r" t="t"/>
            <a:pathLst>
              <a:path extrusionOk="0" h="31978" w="29897">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7"/>
          <p:cNvSpPr/>
          <p:nvPr/>
        </p:nvSpPr>
        <p:spPr>
          <a:xfrm>
            <a:off x="2369449" y="1434558"/>
            <a:ext cx="899614" cy="820632"/>
          </a:xfrm>
          <a:custGeom>
            <a:rect b="b" l="l" r="r" t="t"/>
            <a:pathLst>
              <a:path extrusionOk="0" h="25539" w="27997">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7"/>
          <p:cNvSpPr/>
          <p:nvPr/>
        </p:nvSpPr>
        <p:spPr>
          <a:xfrm>
            <a:off x="1855586" y="2998190"/>
            <a:ext cx="1824580" cy="505862"/>
          </a:xfrm>
          <a:custGeom>
            <a:rect b="b" l="l" r="r" t="t"/>
            <a:pathLst>
              <a:path extrusionOk="0" h="15743" w="56783">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7"/>
          <p:cNvSpPr/>
          <p:nvPr/>
        </p:nvSpPr>
        <p:spPr>
          <a:xfrm>
            <a:off x="2147638" y="2668607"/>
            <a:ext cx="377557" cy="568392"/>
          </a:xfrm>
          <a:custGeom>
            <a:rect b="b" l="l" r="r" t="t"/>
            <a:pathLst>
              <a:path extrusionOk="0" h="17689" w="1175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7"/>
          <p:cNvSpPr/>
          <p:nvPr/>
        </p:nvSpPr>
        <p:spPr>
          <a:xfrm>
            <a:off x="2512953" y="1838592"/>
            <a:ext cx="520032" cy="459720"/>
          </a:xfrm>
          <a:custGeom>
            <a:rect b="b" l="l" r="r" t="t"/>
            <a:pathLst>
              <a:path extrusionOk="0" h="14307" w="16184">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7"/>
          <p:cNvSpPr/>
          <p:nvPr/>
        </p:nvSpPr>
        <p:spPr>
          <a:xfrm>
            <a:off x="2138481" y="2174216"/>
            <a:ext cx="468106" cy="624367"/>
          </a:xfrm>
          <a:custGeom>
            <a:rect b="b" l="l" r="r" t="t"/>
            <a:pathLst>
              <a:path extrusionOk="0" h="19431" w="14568">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7"/>
          <p:cNvSpPr/>
          <p:nvPr/>
        </p:nvSpPr>
        <p:spPr>
          <a:xfrm>
            <a:off x="2950501" y="2668607"/>
            <a:ext cx="376561" cy="568392"/>
          </a:xfrm>
          <a:custGeom>
            <a:rect b="b" l="l" r="r" t="t"/>
            <a:pathLst>
              <a:path extrusionOk="0" h="17689" w="11719">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7"/>
          <p:cNvSpPr/>
          <p:nvPr/>
        </p:nvSpPr>
        <p:spPr>
          <a:xfrm>
            <a:off x="2869109" y="2174216"/>
            <a:ext cx="468138" cy="624367"/>
          </a:xfrm>
          <a:custGeom>
            <a:rect b="b" l="l" r="r" t="t"/>
            <a:pathLst>
              <a:path extrusionOk="0" h="19431" w="14569">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7"/>
          <p:cNvSpPr/>
          <p:nvPr/>
        </p:nvSpPr>
        <p:spPr>
          <a:xfrm>
            <a:off x="2413214" y="2134082"/>
            <a:ext cx="657399" cy="1024738"/>
          </a:xfrm>
          <a:custGeom>
            <a:rect b="b" l="l" r="r" t="t"/>
            <a:pathLst>
              <a:path extrusionOk="0" h="31891" w="20459">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7"/>
          <p:cNvSpPr/>
          <p:nvPr/>
        </p:nvSpPr>
        <p:spPr>
          <a:xfrm>
            <a:off x="2536345" y="2112361"/>
            <a:ext cx="439637" cy="236656"/>
          </a:xfrm>
          <a:custGeom>
            <a:rect b="b" l="l" r="r" t="t"/>
            <a:pathLst>
              <a:path extrusionOk="0" h="7365" w="13682">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7"/>
          <p:cNvSpPr/>
          <p:nvPr/>
        </p:nvSpPr>
        <p:spPr>
          <a:xfrm>
            <a:off x="2613688" y="1938974"/>
            <a:ext cx="266635" cy="371227"/>
          </a:xfrm>
          <a:custGeom>
            <a:rect b="b" l="l" r="r" t="t"/>
            <a:pathLst>
              <a:path extrusionOk="0" h="11553" w="8298">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7"/>
          <p:cNvSpPr/>
          <p:nvPr/>
        </p:nvSpPr>
        <p:spPr>
          <a:xfrm>
            <a:off x="2719533" y="1528385"/>
            <a:ext cx="501685" cy="786861"/>
          </a:xfrm>
          <a:custGeom>
            <a:rect b="b" l="l" r="r" t="t"/>
            <a:pathLst>
              <a:path extrusionOk="0" h="24488" w="15613">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7"/>
          <p:cNvSpPr/>
          <p:nvPr/>
        </p:nvSpPr>
        <p:spPr>
          <a:xfrm>
            <a:off x="2663558" y="1938974"/>
            <a:ext cx="166896" cy="185437"/>
          </a:xfrm>
          <a:custGeom>
            <a:rect b="b" l="l" r="r" t="t"/>
            <a:pathLst>
              <a:path extrusionOk="0" h="5771" w="5194">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7"/>
          <p:cNvSpPr/>
          <p:nvPr/>
        </p:nvSpPr>
        <p:spPr>
          <a:xfrm>
            <a:off x="2521082" y="1582625"/>
            <a:ext cx="413192" cy="500046"/>
          </a:xfrm>
          <a:custGeom>
            <a:rect b="b" l="l" r="r" t="t"/>
            <a:pathLst>
              <a:path extrusionOk="0" h="15562" w="12859">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7"/>
          <p:cNvSpPr/>
          <p:nvPr/>
        </p:nvSpPr>
        <p:spPr>
          <a:xfrm>
            <a:off x="2558742" y="1563313"/>
            <a:ext cx="383662" cy="341826"/>
          </a:xfrm>
          <a:custGeom>
            <a:rect b="b" l="l" r="r" t="t"/>
            <a:pathLst>
              <a:path extrusionOk="0" h="10638" w="1194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7"/>
          <p:cNvSpPr/>
          <p:nvPr/>
        </p:nvSpPr>
        <p:spPr>
          <a:xfrm>
            <a:off x="2503795" y="1541206"/>
            <a:ext cx="491531" cy="373862"/>
          </a:xfrm>
          <a:custGeom>
            <a:rect b="b" l="l" r="r" t="t"/>
            <a:pathLst>
              <a:path extrusionOk="0" h="11635" w="15297">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7"/>
          <p:cNvSpPr/>
          <p:nvPr/>
        </p:nvSpPr>
        <p:spPr>
          <a:xfrm>
            <a:off x="2279928" y="2646949"/>
            <a:ext cx="924002" cy="20372"/>
          </a:xfrm>
          <a:custGeom>
            <a:rect b="b" l="l" r="r" t="t"/>
            <a:pathLst>
              <a:path extrusionOk="0" h="634" w="28756">
                <a:moveTo>
                  <a:pt x="28471" y="0"/>
                </a:moveTo>
                <a:lnTo>
                  <a:pt x="222" y="64"/>
                </a:lnTo>
                <a:lnTo>
                  <a:pt x="0" y="634"/>
                </a:lnTo>
                <a:lnTo>
                  <a:pt x="28756" y="634"/>
                </a:lnTo>
                <a:lnTo>
                  <a:pt x="28471" y="0"/>
                </a:lnTo>
                <a:close/>
              </a:path>
            </a:pathLst>
          </a:custGeom>
          <a:solidFill>
            <a:srgbClr val="BD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7"/>
          <p:cNvSpPr/>
          <p:nvPr/>
        </p:nvSpPr>
        <p:spPr>
          <a:xfrm>
            <a:off x="2638109" y="3407076"/>
            <a:ext cx="480349" cy="175058"/>
          </a:xfrm>
          <a:custGeom>
            <a:rect b="b" l="l" r="r" t="t"/>
            <a:pathLst>
              <a:path extrusionOk="0" h="5448" w="14949">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7"/>
          <p:cNvSpPr/>
          <p:nvPr/>
        </p:nvSpPr>
        <p:spPr>
          <a:xfrm>
            <a:off x="2649291" y="3407076"/>
            <a:ext cx="469167" cy="160823"/>
          </a:xfrm>
          <a:custGeom>
            <a:rect b="b" l="l" r="r" t="t"/>
            <a:pathLst>
              <a:path extrusionOk="0" h="5005" w="14601">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7"/>
          <p:cNvSpPr/>
          <p:nvPr/>
        </p:nvSpPr>
        <p:spPr>
          <a:xfrm>
            <a:off x="2285005" y="2637792"/>
            <a:ext cx="913848" cy="613634"/>
          </a:xfrm>
          <a:custGeom>
            <a:rect b="b" l="l" r="r" t="t"/>
            <a:pathLst>
              <a:path extrusionOk="0" h="19097" w="2844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7"/>
          <p:cNvSpPr/>
          <p:nvPr/>
        </p:nvSpPr>
        <p:spPr>
          <a:xfrm>
            <a:off x="2857927" y="3408136"/>
            <a:ext cx="305291" cy="190385"/>
          </a:xfrm>
          <a:custGeom>
            <a:rect b="b" l="l" r="r" t="t"/>
            <a:pathLst>
              <a:path extrusionOk="0" h="5925" w="9501">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7"/>
          <p:cNvSpPr/>
          <p:nvPr/>
        </p:nvSpPr>
        <p:spPr>
          <a:xfrm>
            <a:off x="2277871" y="2655079"/>
            <a:ext cx="928083" cy="613634"/>
          </a:xfrm>
          <a:custGeom>
            <a:rect b="b" l="l" r="r" t="t"/>
            <a:pathLst>
              <a:path extrusionOk="0" h="19097" w="28883">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7"/>
          <p:cNvSpPr/>
          <p:nvPr/>
        </p:nvSpPr>
        <p:spPr>
          <a:xfrm>
            <a:off x="2336899" y="3267685"/>
            <a:ext cx="809032" cy="36663"/>
          </a:xfrm>
          <a:custGeom>
            <a:rect b="b" l="l" r="r" t="t"/>
            <a:pathLst>
              <a:path extrusionOk="0" h="1141" w="25178">
                <a:moveTo>
                  <a:pt x="0" y="0"/>
                </a:moveTo>
                <a:lnTo>
                  <a:pt x="0" y="1140"/>
                </a:lnTo>
                <a:lnTo>
                  <a:pt x="25177" y="1140"/>
                </a:lnTo>
                <a:lnTo>
                  <a:pt x="25177"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7"/>
          <p:cNvSpPr/>
          <p:nvPr/>
        </p:nvSpPr>
        <p:spPr>
          <a:xfrm>
            <a:off x="2681873" y="2905680"/>
            <a:ext cx="120111" cy="112207"/>
          </a:xfrm>
          <a:custGeom>
            <a:rect b="b" l="l" r="r" t="t"/>
            <a:pathLst>
              <a:path extrusionOk="0" h="3492" w="3738">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7"/>
          <p:cNvSpPr/>
          <p:nvPr/>
        </p:nvSpPr>
        <p:spPr>
          <a:xfrm>
            <a:off x="1816770" y="3006865"/>
            <a:ext cx="1012688" cy="548213"/>
          </a:xfrm>
          <a:custGeom>
            <a:rect b="b" l="l" r="r" t="t"/>
            <a:pathLst>
              <a:path extrusionOk="0" h="17061" w="31516">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7"/>
          <p:cNvSpPr/>
          <p:nvPr/>
        </p:nvSpPr>
        <p:spPr>
          <a:xfrm>
            <a:off x="2863004" y="3006930"/>
            <a:ext cx="804116" cy="509075"/>
          </a:xfrm>
          <a:custGeom>
            <a:rect b="b" l="l" r="r" t="t"/>
            <a:pathLst>
              <a:path extrusionOk="0" h="15843" w="25025">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7"/>
          <p:cNvSpPr/>
          <p:nvPr/>
        </p:nvSpPr>
        <p:spPr>
          <a:xfrm>
            <a:off x="2601478" y="3378606"/>
            <a:ext cx="317533" cy="180167"/>
          </a:xfrm>
          <a:custGeom>
            <a:rect b="b" l="l" r="r" t="t"/>
            <a:pathLst>
              <a:path extrusionOk="0" h="5607" w="9882">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7"/>
          <p:cNvSpPr/>
          <p:nvPr/>
        </p:nvSpPr>
        <p:spPr>
          <a:xfrm>
            <a:off x="2332818" y="3397918"/>
            <a:ext cx="451847" cy="136402"/>
          </a:xfrm>
          <a:custGeom>
            <a:rect b="b" l="l" r="r" t="t"/>
            <a:pathLst>
              <a:path extrusionOk="0" h="4245" w="14062">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7"/>
          <p:cNvSpPr/>
          <p:nvPr/>
        </p:nvSpPr>
        <p:spPr>
          <a:xfrm>
            <a:off x="1816738" y="3006930"/>
            <a:ext cx="804116" cy="509075"/>
          </a:xfrm>
          <a:custGeom>
            <a:rect b="b" l="l" r="r" t="t"/>
            <a:pathLst>
              <a:path extrusionOk="0" h="15843" w="25025">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7"/>
          <p:cNvSpPr/>
          <p:nvPr/>
        </p:nvSpPr>
        <p:spPr>
          <a:xfrm>
            <a:off x="2379635" y="3413534"/>
            <a:ext cx="463029" cy="168599"/>
          </a:xfrm>
          <a:custGeom>
            <a:rect b="b" l="l" r="r" t="t"/>
            <a:pathLst>
              <a:path extrusionOk="0" h="5247" w="1441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7"/>
          <p:cNvSpPr/>
          <p:nvPr/>
        </p:nvSpPr>
        <p:spPr>
          <a:xfrm>
            <a:off x="2313506" y="3408136"/>
            <a:ext cx="305291" cy="190385"/>
          </a:xfrm>
          <a:custGeom>
            <a:rect b="b" l="l" r="r" t="t"/>
            <a:pathLst>
              <a:path extrusionOk="0" h="5925" w="9501">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7"/>
          <p:cNvSpPr txBox="1"/>
          <p:nvPr/>
        </p:nvSpPr>
        <p:spPr>
          <a:xfrm>
            <a:off x="4182400" y="1314313"/>
            <a:ext cx="4098000" cy="24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accent6"/>
                </a:solidFill>
                <a:latin typeface="Fira Sans Medium"/>
                <a:ea typeface="Fira Sans Medium"/>
                <a:cs typeface="Fira Sans Medium"/>
                <a:sym typeface="Fira Sans Medium"/>
              </a:rPr>
              <a:t>Evaluation</a:t>
            </a:r>
            <a:endParaRPr sz="3300">
              <a:solidFill>
                <a:schemeClr val="accent6"/>
              </a:solidFill>
              <a:latin typeface="Fira Sans Medium"/>
              <a:ea typeface="Fira Sans Medium"/>
              <a:cs typeface="Fira Sans Medium"/>
              <a:sym typeface="Fira Sans Medium"/>
            </a:endParaRPr>
          </a:p>
        </p:txBody>
      </p:sp>
      <p:grpSp>
        <p:nvGrpSpPr>
          <p:cNvPr id="3632" name="Google Shape;3632;p87"/>
          <p:cNvGrpSpPr/>
          <p:nvPr/>
        </p:nvGrpSpPr>
        <p:grpSpPr>
          <a:xfrm>
            <a:off x="7467167" y="-189733"/>
            <a:ext cx="2194616" cy="2094876"/>
            <a:chOff x="3623439" y="713106"/>
            <a:chExt cx="1821409" cy="1819575"/>
          </a:xfrm>
        </p:grpSpPr>
        <p:sp>
          <p:nvSpPr>
            <p:cNvPr id="3633" name="Google Shape;3633;p87"/>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7"/>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7"/>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7"/>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7"/>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7"/>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7"/>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7"/>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7"/>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7"/>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7"/>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7"/>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7"/>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7"/>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7"/>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7"/>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7"/>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7"/>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7"/>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7"/>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7"/>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7"/>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7"/>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7"/>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61"/>
          <p:cNvSpPr txBox="1"/>
          <p:nvPr/>
        </p:nvSpPr>
        <p:spPr>
          <a:xfrm>
            <a:off x="1135675" y="1289975"/>
            <a:ext cx="213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Practical Motivation &amp; Problem Formulation</a:t>
            </a:r>
            <a:endParaRPr sz="1500">
              <a:latin typeface="Fira Sans Medium"/>
              <a:ea typeface="Fira Sans Medium"/>
              <a:cs typeface="Fira Sans Medium"/>
              <a:sym typeface="Fira Sans Medium"/>
            </a:endParaRPr>
          </a:p>
        </p:txBody>
      </p:sp>
      <p:sp>
        <p:nvSpPr>
          <p:cNvPr id="2323" name="Google Shape;2323;p61"/>
          <p:cNvSpPr txBox="1"/>
          <p:nvPr/>
        </p:nvSpPr>
        <p:spPr>
          <a:xfrm>
            <a:off x="1135675" y="1593501"/>
            <a:ext cx="16368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The motivation behind our project</a:t>
            </a:r>
            <a:endParaRPr sz="1200">
              <a:latin typeface="Fira Sans"/>
              <a:ea typeface="Fira Sans"/>
              <a:cs typeface="Fira Sans"/>
              <a:sym typeface="Fira Sans"/>
            </a:endParaRPr>
          </a:p>
        </p:txBody>
      </p:sp>
      <p:sp>
        <p:nvSpPr>
          <p:cNvPr id="2324" name="Google Shape;2324;p61"/>
          <p:cNvSpPr txBox="1"/>
          <p:nvPr/>
        </p:nvSpPr>
        <p:spPr>
          <a:xfrm>
            <a:off x="1135675" y="2455723"/>
            <a:ext cx="17904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Data Acquisition &amp;</a:t>
            </a:r>
            <a:endParaRPr sz="1500">
              <a:latin typeface="Fira Sans Medium"/>
              <a:ea typeface="Fira Sans Medium"/>
              <a:cs typeface="Fira Sans Medium"/>
              <a:sym typeface="Fira Sans Medium"/>
            </a:endParaRPr>
          </a:p>
          <a:p>
            <a:pPr indent="0" lvl="0" marL="0" rtl="0" algn="l">
              <a:spcBef>
                <a:spcPts val="0"/>
              </a:spcBef>
              <a:spcAft>
                <a:spcPts val="0"/>
              </a:spcAft>
              <a:buNone/>
            </a:pPr>
            <a:r>
              <a:rPr lang="en" sz="1500">
                <a:latin typeface="Fira Sans Medium"/>
                <a:ea typeface="Fira Sans Medium"/>
                <a:cs typeface="Fira Sans Medium"/>
                <a:sym typeface="Fira Sans Medium"/>
              </a:rPr>
              <a:t>Preparation</a:t>
            </a:r>
            <a:endParaRPr sz="1500">
              <a:latin typeface="Fira Sans Medium"/>
              <a:ea typeface="Fira Sans Medium"/>
              <a:cs typeface="Fira Sans Medium"/>
              <a:sym typeface="Fira Sans Medium"/>
            </a:endParaRPr>
          </a:p>
        </p:txBody>
      </p:sp>
      <p:sp>
        <p:nvSpPr>
          <p:cNvPr id="2325" name="Google Shape;2325;p61"/>
          <p:cNvSpPr txBox="1"/>
          <p:nvPr/>
        </p:nvSpPr>
        <p:spPr>
          <a:xfrm>
            <a:off x="1135675" y="2827988"/>
            <a:ext cx="16368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Understanding and cleaning of datasets</a:t>
            </a:r>
            <a:endParaRPr sz="1200">
              <a:latin typeface="Fira Sans"/>
              <a:ea typeface="Fira Sans"/>
              <a:cs typeface="Fira Sans"/>
              <a:sym typeface="Fira Sans"/>
            </a:endParaRPr>
          </a:p>
        </p:txBody>
      </p:sp>
      <p:sp>
        <p:nvSpPr>
          <p:cNvPr id="2326" name="Google Shape;2326;p61"/>
          <p:cNvSpPr txBox="1"/>
          <p:nvPr/>
        </p:nvSpPr>
        <p:spPr>
          <a:xfrm>
            <a:off x="1135674" y="3637100"/>
            <a:ext cx="1862700" cy="53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Fira Sans Medium"/>
                <a:ea typeface="Fira Sans Medium"/>
                <a:cs typeface="Fira Sans Medium"/>
                <a:sym typeface="Fira Sans Medium"/>
              </a:rPr>
              <a:t>Exploratory Data Analysis</a:t>
            </a:r>
            <a:endParaRPr sz="1500">
              <a:solidFill>
                <a:schemeClr val="lt1"/>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500">
              <a:latin typeface="Fira Sans Medium"/>
              <a:ea typeface="Fira Sans Medium"/>
              <a:cs typeface="Fira Sans Medium"/>
              <a:sym typeface="Fira Sans Medium"/>
            </a:endParaRPr>
          </a:p>
        </p:txBody>
      </p:sp>
      <p:sp>
        <p:nvSpPr>
          <p:cNvPr id="2327" name="Google Shape;2327;p61"/>
          <p:cNvSpPr txBox="1"/>
          <p:nvPr/>
        </p:nvSpPr>
        <p:spPr>
          <a:xfrm>
            <a:off x="1135674" y="3941425"/>
            <a:ext cx="18627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Fira Sans"/>
                <a:ea typeface="Fira Sans"/>
                <a:cs typeface="Fira Sans"/>
                <a:sym typeface="Fira Sans"/>
              </a:rPr>
              <a:t>Exploration of relevant Datasets</a:t>
            </a:r>
            <a:endParaRPr sz="1200">
              <a:solidFill>
                <a:schemeClr val="lt1"/>
              </a:solidFill>
              <a:latin typeface="Fira Sans"/>
              <a:ea typeface="Fira Sans"/>
              <a:cs typeface="Fira Sans"/>
              <a:sym typeface="Fira Sans"/>
            </a:endParaRPr>
          </a:p>
          <a:p>
            <a:pPr indent="0" lvl="0" marL="0" rtl="0" algn="l">
              <a:spcBef>
                <a:spcPts val="0"/>
              </a:spcBef>
              <a:spcAft>
                <a:spcPts val="0"/>
              </a:spcAft>
              <a:buNone/>
            </a:pPr>
            <a:r>
              <a:t/>
            </a:r>
            <a:endParaRPr sz="1200">
              <a:latin typeface="Fira Sans"/>
              <a:ea typeface="Fira Sans"/>
              <a:cs typeface="Fira Sans"/>
              <a:sym typeface="Fira Sans"/>
            </a:endParaRPr>
          </a:p>
        </p:txBody>
      </p:sp>
      <p:sp>
        <p:nvSpPr>
          <p:cNvPr id="2328" name="Google Shape;2328;p61"/>
          <p:cNvSpPr txBox="1"/>
          <p:nvPr/>
        </p:nvSpPr>
        <p:spPr>
          <a:xfrm>
            <a:off x="710238" y="635100"/>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Flow of content</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sp>
        <p:nvSpPr>
          <p:cNvPr id="2329" name="Google Shape;2329;p61"/>
          <p:cNvSpPr txBox="1"/>
          <p:nvPr/>
        </p:nvSpPr>
        <p:spPr>
          <a:xfrm>
            <a:off x="6371500" y="1289975"/>
            <a:ext cx="17904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Fira Sans Medium"/>
                <a:ea typeface="Fira Sans Medium"/>
                <a:cs typeface="Fira Sans Medium"/>
                <a:sym typeface="Fira Sans Medium"/>
              </a:rPr>
              <a:t>Machine Learning</a:t>
            </a:r>
            <a:endParaRPr sz="1500">
              <a:latin typeface="Fira Sans Medium"/>
              <a:ea typeface="Fira Sans Medium"/>
              <a:cs typeface="Fira Sans Medium"/>
              <a:sym typeface="Fira Sans Medium"/>
            </a:endParaRPr>
          </a:p>
        </p:txBody>
      </p:sp>
      <p:sp>
        <p:nvSpPr>
          <p:cNvPr id="2330" name="Google Shape;2330;p61"/>
          <p:cNvSpPr txBox="1"/>
          <p:nvPr/>
        </p:nvSpPr>
        <p:spPr>
          <a:xfrm>
            <a:off x="6371500" y="1593500"/>
            <a:ext cx="1862700" cy="7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Fira Sans"/>
                <a:ea typeface="Fira Sans"/>
                <a:cs typeface="Fira Sans"/>
                <a:sym typeface="Fira Sans"/>
              </a:rPr>
              <a:t>Application of ML to tackle our problem</a:t>
            </a:r>
            <a:endParaRPr sz="1200">
              <a:latin typeface="Fira Sans"/>
              <a:ea typeface="Fira Sans"/>
              <a:cs typeface="Fira Sans"/>
              <a:sym typeface="Fira Sans"/>
            </a:endParaRPr>
          </a:p>
        </p:txBody>
      </p:sp>
      <p:sp>
        <p:nvSpPr>
          <p:cNvPr id="2331" name="Google Shape;2331;p61"/>
          <p:cNvSpPr txBox="1"/>
          <p:nvPr/>
        </p:nvSpPr>
        <p:spPr>
          <a:xfrm>
            <a:off x="6371500" y="2517600"/>
            <a:ext cx="1636800" cy="2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Fira Sans Medium"/>
                <a:ea typeface="Fira Sans Medium"/>
                <a:cs typeface="Fira Sans Medium"/>
                <a:sym typeface="Fira Sans Medium"/>
              </a:rPr>
              <a:t>Evaluation</a:t>
            </a:r>
            <a:endParaRPr sz="1500">
              <a:latin typeface="Fira Sans Medium"/>
              <a:ea typeface="Fira Sans Medium"/>
              <a:cs typeface="Fira Sans Medium"/>
              <a:sym typeface="Fira Sans Medium"/>
            </a:endParaRPr>
          </a:p>
        </p:txBody>
      </p:sp>
      <p:sp>
        <p:nvSpPr>
          <p:cNvPr id="2332" name="Google Shape;2332;p61"/>
          <p:cNvSpPr txBox="1"/>
          <p:nvPr/>
        </p:nvSpPr>
        <p:spPr>
          <a:xfrm>
            <a:off x="6434950" y="2715688"/>
            <a:ext cx="16368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Fira Sans"/>
                <a:ea typeface="Fira Sans"/>
                <a:cs typeface="Fira Sans"/>
                <a:sym typeface="Fira Sans"/>
              </a:rPr>
              <a:t>What we learned from this project and areas for improvement</a:t>
            </a:r>
            <a:endParaRPr sz="1200">
              <a:latin typeface="Fira Sans"/>
              <a:ea typeface="Fira Sans"/>
              <a:cs typeface="Fira Sans"/>
              <a:sym typeface="Fira Sans"/>
            </a:endParaRPr>
          </a:p>
        </p:txBody>
      </p:sp>
      <p:grpSp>
        <p:nvGrpSpPr>
          <p:cNvPr id="2333" name="Google Shape;2333;p61"/>
          <p:cNvGrpSpPr/>
          <p:nvPr/>
        </p:nvGrpSpPr>
        <p:grpSpPr>
          <a:xfrm>
            <a:off x="8056664" y="1361318"/>
            <a:ext cx="630131" cy="630131"/>
            <a:chOff x="6323089" y="1361318"/>
            <a:chExt cx="630131" cy="630131"/>
          </a:xfrm>
        </p:grpSpPr>
        <p:sp>
          <p:nvSpPr>
            <p:cNvPr id="2334" name="Google Shape;2334;p61"/>
            <p:cNvSpPr/>
            <p:nvPr/>
          </p:nvSpPr>
          <p:spPr>
            <a:xfrm>
              <a:off x="6332385" y="1406385"/>
              <a:ext cx="612392" cy="539652"/>
            </a:xfrm>
            <a:custGeom>
              <a:rect b="b" l="l" r="r" t="t"/>
              <a:pathLst>
                <a:path extrusionOk="0" h="20261" w="22992">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1"/>
            <p:cNvSpPr/>
            <p:nvPr/>
          </p:nvSpPr>
          <p:spPr>
            <a:xfrm>
              <a:off x="6474935" y="1526642"/>
              <a:ext cx="326465" cy="299484"/>
            </a:xfrm>
            <a:custGeom>
              <a:rect b="b" l="l" r="r" t="t"/>
              <a:pathLst>
                <a:path extrusionOk="0" h="11244" w="12257">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1"/>
            <p:cNvSpPr/>
            <p:nvPr/>
          </p:nvSpPr>
          <p:spPr>
            <a:xfrm>
              <a:off x="6533133" y="1361318"/>
              <a:ext cx="420087" cy="535656"/>
            </a:xfrm>
            <a:custGeom>
              <a:rect b="b" l="l" r="r" t="t"/>
              <a:pathLst>
                <a:path extrusionOk="0" fill="none" h="20111" w="15772">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1"/>
            <p:cNvSpPr/>
            <p:nvPr/>
          </p:nvSpPr>
          <p:spPr>
            <a:xfrm>
              <a:off x="6323089" y="1446524"/>
              <a:ext cx="315518" cy="544925"/>
            </a:xfrm>
            <a:custGeom>
              <a:rect b="b" l="l" r="r" t="t"/>
              <a:pathLst>
                <a:path extrusionOk="0" fill="none" h="20459" w="11846">
                  <a:moveTo>
                    <a:pt x="3738" y="0"/>
                  </a:moveTo>
                  <a:cubicBezTo>
                    <a:pt x="1458" y="2154"/>
                    <a:pt x="1" y="5226"/>
                    <a:pt x="1" y="8614"/>
                  </a:cubicBezTo>
                  <a:cubicBezTo>
                    <a:pt x="1" y="15138"/>
                    <a:pt x="5321" y="20458"/>
                    <a:pt x="11845"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8" name="Google Shape;2338;p61"/>
          <p:cNvGrpSpPr/>
          <p:nvPr/>
        </p:nvGrpSpPr>
        <p:grpSpPr>
          <a:xfrm>
            <a:off x="8056664" y="2499219"/>
            <a:ext cx="630131" cy="630104"/>
            <a:chOff x="6323089" y="2499219"/>
            <a:chExt cx="630131" cy="630104"/>
          </a:xfrm>
        </p:grpSpPr>
        <p:sp>
          <p:nvSpPr>
            <p:cNvPr id="2339" name="Google Shape;2339;p61"/>
            <p:cNvSpPr/>
            <p:nvPr/>
          </p:nvSpPr>
          <p:spPr>
            <a:xfrm>
              <a:off x="6368635" y="2544765"/>
              <a:ext cx="539039" cy="539012"/>
            </a:xfrm>
            <a:custGeom>
              <a:rect b="b" l="l" r="r" t="t"/>
              <a:pathLst>
                <a:path extrusionOk="0" h="20237" w="20238">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1"/>
            <p:cNvSpPr/>
            <p:nvPr/>
          </p:nvSpPr>
          <p:spPr>
            <a:xfrm>
              <a:off x="6544932" y="2639239"/>
              <a:ext cx="186445" cy="350064"/>
            </a:xfrm>
            <a:custGeom>
              <a:rect b="b" l="l" r="r" t="t"/>
              <a:pathLst>
                <a:path extrusionOk="0" h="13143" w="700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1"/>
            <p:cNvSpPr/>
            <p:nvPr/>
          </p:nvSpPr>
          <p:spPr>
            <a:xfrm>
              <a:off x="6587122" y="2731183"/>
              <a:ext cx="102092" cy="188949"/>
            </a:xfrm>
            <a:custGeom>
              <a:rect b="b" l="l" r="r" t="t"/>
              <a:pathLst>
                <a:path extrusionOk="0" h="7094" w="3833">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1"/>
            <p:cNvSpPr/>
            <p:nvPr/>
          </p:nvSpPr>
          <p:spPr>
            <a:xfrm>
              <a:off x="6533133" y="2499219"/>
              <a:ext cx="420087" cy="535630"/>
            </a:xfrm>
            <a:custGeom>
              <a:rect b="b" l="l" r="r" t="t"/>
              <a:pathLst>
                <a:path extrusionOk="0" fill="none" h="20110" w="15772">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1"/>
            <p:cNvSpPr/>
            <p:nvPr/>
          </p:nvSpPr>
          <p:spPr>
            <a:xfrm>
              <a:off x="6323089" y="2584398"/>
              <a:ext cx="315518" cy="544925"/>
            </a:xfrm>
            <a:custGeom>
              <a:rect b="b" l="l" r="r" t="t"/>
              <a:pathLst>
                <a:path extrusionOk="0" fill="none" h="20459" w="11846">
                  <a:moveTo>
                    <a:pt x="3738" y="1"/>
                  </a:moveTo>
                  <a:cubicBezTo>
                    <a:pt x="1458" y="2154"/>
                    <a:pt x="1" y="5226"/>
                    <a:pt x="1" y="8615"/>
                  </a:cubicBezTo>
                  <a:cubicBezTo>
                    <a:pt x="1" y="15138"/>
                    <a:pt x="5321" y="20459"/>
                    <a:pt x="11845" y="20459"/>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4" name="Google Shape;2344;p61"/>
          <p:cNvGrpSpPr/>
          <p:nvPr/>
        </p:nvGrpSpPr>
        <p:grpSpPr>
          <a:xfrm>
            <a:off x="457201" y="1361318"/>
            <a:ext cx="630104" cy="630131"/>
            <a:chOff x="2190776" y="1361318"/>
            <a:chExt cx="630104" cy="630131"/>
          </a:xfrm>
        </p:grpSpPr>
        <p:sp>
          <p:nvSpPr>
            <p:cNvPr id="2345" name="Google Shape;2345;p61"/>
            <p:cNvSpPr/>
            <p:nvPr/>
          </p:nvSpPr>
          <p:spPr>
            <a:xfrm>
              <a:off x="2200045" y="1406731"/>
              <a:ext cx="611566" cy="539305"/>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1"/>
            <p:cNvSpPr/>
            <p:nvPr/>
          </p:nvSpPr>
          <p:spPr>
            <a:xfrm>
              <a:off x="2331621" y="1552797"/>
              <a:ext cx="348412" cy="81849"/>
            </a:xfrm>
            <a:custGeom>
              <a:rect b="b" l="l" r="r" t="t"/>
              <a:pathLst>
                <a:path extrusionOk="0" h="3073" w="13081">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1"/>
            <p:cNvSpPr/>
            <p:nvPr/>
          </p:nvSpPr>
          <p:spPr>
            <a:xfrm>
              <a:off x="2368751" y="1605109"/>
              <a:ext cx="274154" cy="66641"/>
            </a:xfrm>
            <a:custGeom>
              <a:rect b="b" l="l" r="r" t="t"/>
              <a:pathLst>
                <a:path extrusionOk="0" h="2502" w="10293">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1"/>
            <p:cNvSpPr/>
            <p:nvPr/>
          </p:nvSpPr>
          <p:spPr>
            <a:xfrm>
              <a:off x="2405853" y="1657393"/>
              <a:ext cx="199949" cy="51485"/>
            </a:xfrm>
            <a:custGeom>
              <a:rect b="b" l="l" r="r" t="t"/>
              <a:pathLst>
                <a:path extrusionOk="0" h="1933" w="7507">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1"/>
            <p:cNvSpPr/>
            <p:nvPr/>
          </p:nvSpPr>
          <p:spPr>
            <a:xfrm>
              <a:off x="2464051" y="1717295"/>
              <a:ext cx="83554" cy="82675"/>
            </a:xfrm>
            <a:custGeom>
              <a:rect b="b" l="l" r="r" t="t"/>
              <a:pathLst>
                <a:path extrusionOk="0" h="3104" w="3137">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1"/>
            <p:cNvSpPr/>
            <p:nvPr/>
          </p:nvSpPr>
          <p:spPr>
            <a:xfrm>
              <a:off x="2190776" y="1361318"/>
              <a:ext cx="420087" cy="535656"/>
            </a:xfrm>
            <a:custGeom>
              <a:rect b="b" l="l" r="r" t="t"/>
              <a:pathLst>
                <a:path extrusionOk="0" fill="none" h="20111" w="15772">
                  <a:moveTo>
                    <a:pt x="3389" y="20111"/>
                  </a:moveTo>
                  <a:cubicBezTo>
                    <a:pt x="1298" y="17989"/>
                    <a:pt x="0" y="15044"/>
                    <a:pt x="0" y="11813"/>
                  </a:cubicBezTo>
                  <a:cubicBezTo>
                    <a:pt x="0" y="5289"/>
                    <a:pt x="5289" y="1"/>
                    <a:pt x="11813" y="1"/>
                  </a:cubicBezTo>
                  <a:cubicBezTo>
                    <a:pt x="13206" y="1"/>
                    <a:pt x="14536" y="254"/>
                    <a:pt x="15771" y="69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1"/>
            <p:cNvSpPr/>
            <p:nvPr/>
          </p:nvSpPr>
          <p:spPr>
            <a:xfrm>
              <a:off x="2505388" y="1446524"/>
              <a:ext cx="315492" cy="544925"/>
            </a:xfrm>
            <a:custGeom>
              <a:rect b="b" l="l" r="r" t="t"/>
              <a:pathLst>
                <a:path extrusionOk="0" fill="none" h="20459" w="11845">
                  <a:moveTo>
                    <a:pt x="8108" y="0"/>
                  </a:moveTo>
                  <a:cubicBezTo>
                    <a:pt x="10388" y="2154"/>
                    <a:pt x="11845" y="5226"/>
                    <a:pt x="11845" y="8614"/>
                  </a:cubicBezTo>
                  <a:cubicBezTo>
                    <a:pt x="11845" y="15138"/>
                    <a:pt x="6556" y="20458"/>
                    <a:pt x="1"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61"/>
          <p:cNvGrpSpPr/>
          <p:nvPr/>
        </p:nvGrpSpPr>
        <p:grpSpPr>
          <a:xfrm>
            <a:off x="457201" y="3637093"/>
            <a:ext cx="630104" cy="630131"/>
            <a:chOff x="2190776" y="3637093"/>
            <a:chExt cx="630104" cy="630131"/>
          </a:xfrm>
        </p:grpSpPr>
        <p:sp>
          <p:nvSpPr>
            <p:cNvPr id="2353" name="Google Shape;2353;p61"/>
            <p:cNvSpPr/>
            <p:nvPr/>
          </p:nvSpPr>
          <p:spPr>
            <a:xfrm>
              <a:off x="2236321" y="3682639"/>
              <a:ext cx="539012" cy="539012"/>
            </a:xfrm>
            <a:custGeom>
              <a:rect b="b" l="l" r="r" t="t"/>
              <a:pathLst>
                <a:path extrusionOk="0" h="20237" w="20237">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1"/>
            <p:cNvSpPr/>
            <p:nvPr/>
          </p:nvSpPr>
          <p:spPr>
            <a:xfrm>
              <a:off x="2343447" y="3828572"/>
              <a:ext cx="308753" cy="247173"/>
            </a:xfrm>
            <a:custGeom>
              <a:rect b="b" l="l" r="r" t="t"/>
              <a:pathLst>
                <a:path extrusionOk="0" h="9280" w="11592">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1"/>
            <p:cNvSpPr/>
            <p:nvPr/>
          </p:nvSpPr>
          <p:spPr>
            <a:xfrm>
              <a:off x="2190776" y="3637093"/>
              <a:ext cx="420087" cy="535656"/>
            </a:xfrm>
            <a:custGeom>
              <a:rect b="b" l="l" r="r" t="t"/>
              <a:pathLst>
                <a:path extrusionOk="0" fill="none" h="20111" w="15772">
                  <a:moveTo>
                    <a:pt x="3389" y="20110"/>
                  </a:moveTo>
                  <a:cubicBezTo>
                    <a:pt x="1298" y="17988"/>
                    <a:pt x="0" y="15043"/>
                    <a:pt x="0" y="11813"/>
                  </a:cubicBezTo>
                  <a:cubicBezTo>
                    <a:pt x="0" y="5289"/>
                    <a:pt x="5289" y="0"/>
                    <a:pt x="11813" y="0"/>
                  </a:cubicBezTo>
                  <a:cubicBezTo>
                    <a:pt x="13206" y="0"/>
                    <a:pt x="14536" y="254"/>
                    <a:pt x="15771" y="666"/>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1"/>
            <p:cNvSpPr/>
            <p:nvPr/>
          </p:nvSpPr>
          <p:spPr>
            <a:xfrm>
              <a:off x="2505388" y="3722298"/>
              <a:ext cx="315492" cy="544925"/>
            </a:xfrm>
            <a:custGeom>
              <a:rect b="b" l="l" r="r" t="t"/>
              <a:pathLst>
                <a:path extrusionOk="0" fill="none" h="20459" w="11845">
                  <a:moveTo>
                    <a:pt x="8108" y="0"/>
                  </a:moveTo>
                  <a:cubicBezTo>
                    <a:pt x="10388" y="2154"/>
                    <a:pt x="11845" y="5225"/>
                    <a:pt x="11845" y="8614"/>
                  </a:cubicBezTo>
                  <a:cubicBezTo>
                    <a:pt x="11845" y="15138"/>
                    <a:pt x="6556" y="20458"/>
                    <a:pt x="1"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61"/>
          <p:cNvGrpSpPr/>
          <p:nvPr/>
        </p:nvGrpSpPr>
        <p:grpSpPr>
          <a:xfrm>
            <a:off x="457201" y="2499219"/>
            <a:ext cx="630104" cy="630104"/>
            <a:chOff x="2190776" y="2499219"/>
            <a:chExt cx="630104" cy="630104"/>
          </a:xfrm>
        </p:grpSpPr>
        <p:sp>
          <p:nvSpPr>
            <p:cNvPr id="2358" name="Google Shape;2358;p61"/>
            <p:cNvSpPr/>
            <p:nvPr/>
          </p:nvSpPr>
          <p:spPr>
            <a:xfrm>
              <a:off x="2236321" y="2544765"/>
              <a:ext cx="539012" cy="539012"/>
            </a:xfrm>
            <a:custGeom>
              <a:rect b="b" l="l" r="r" t="t"/>
              <a:pathLst>
                <a:path extrusionOk="0" h="20237" w="20237">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1"/>
            <p:cNvSpPr/>
            <p:nvPr/>
          </p:nvSpPr>
          <p:spPr>
            <a:xfrm>
              <a:off x="2434539" y="2737069"/>
              <a:ext cx="91118" cy="91118"/>
            </a:xfrm>
            <a:custGeom>
              <a:rect b="b" l="l" r="r" t="t"/>
              <a:pathLst>
                <a:path extrusionOk="0" h="3421" w="3421">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1"/>
            <p:cNvSpPr/>
            <p:nvPr/>
          </p:nvSpPr>
          <p:spPr>
            <a:xfrm>
              <a:off x="2360307" y="2662838"/>
              <a:ext cx="291893" cy="302014"/>
            </a:xfrm>
            <a:custGeom>
              <a:rect b="b" l="l" r="r" t="t"/>
              <a:pathLst>
                <a:path extrusionOk="0" h="11339" w="10959">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1"/>
            <p:cNvSpPr/>
            <p:nvPr/>
          </p:nvSpPr>
          <p:spPr>
            <a:xfrm>
              <a:off x="2190776" y="2499219"/>
              <a:ext cx="420087" cy="535630"/>
            </a:xfrm>
            <a:custGeom>
              <a:rect b="b" l="l" r="r" t="t"/>
              <a:pathLst>
                <a:path extrusionOk="0" fill="none" h="20110" w="15772">
                  <a:moveTo>
                    <a:pt x="3389" y="20110"/>
                  </a:moveTo>
                  <a:cubicBezTo>
                    <a:pt x="1298" y="17988"/>
                    <a:pt x="0" y="15043"/>
                    <a:pt x="0" y="11813"/>
                  </a:cubicBezTo>
                  <a:cubicBezTo>
                    <a:pt x="0" y="5289"/>
                    <a:pt x="5289" y="0"/>
                    <a:pt x="11813" y="0"/>
                  </a:cubicBezTo>
                  <a:cubicBezTo>
                    <a:pt x="13206" y="0"/>
                    <a:pt x="14536" y="253"/>
                    <a:pt x="15771" y="697"/>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1"/>
            <p:cNvSpPr/>
            <p:nvPr/>
          </p:nvSpPr>
          <p:spPr>
            <a:xfrm>
              <a:off x="2505388" y="2584398"/>
              <a:ext cx="315492" cy="544925"/>
            </a:xfrm>
            <a:custGeom>
              <a:rect b="b" l="l" r="r" t="t"/>
              <a:pathLst>
                <a:path extrusionOk="0" fill="none" h="20459" w="11845">
                  <a:moveTo>
                    <a:pt x="8108" y="1"/>
                  </a:moveTo>
                  <a:cubicBezTo>
                    <a:pt x="10388" y="2154"/>
                    <a:pt x="11845" y="5226"/>
                    <a:pt x="11845" y="8615"/>
                  </a:cubicBezTo>
                  <a:cubicBezTo>
                    <a:pt x="11845" y="15138"/>
                    <a:pt x="6556" y="20459"/>
                    <a:pt x="1" y="20459"/>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61"/>
          <p:cNvGrpSpPr/>
          <p:nvPr/>
        </p:nvGrpSpPr>
        <p:grpSpPr>
          <a:xfrm>
            <a:off x="2820853" y="1403508"/>
            <a:ext cx="3502263" cy="2951424"/>
            <a:chOff x="2820853" y="1403508"/>
            <a:chExt cx="3502263" cy="2951424"/>
          </a:xfrm>
        </p:grpSpPr>
        <p:sp>
          <p:nvSpPr>
            <p:cNvPr id="2364" name="Google Shape;2364;p61"/>
            <p:cNvSpPr/>
            <p:nvPr/>
          </p:nvSpPr>
          <p:spPr>
            <a:xfrm>
              <a:off x="2942335" y="1403508"/>
              <a:ext cx="3260177" cy="2951424"/>
            </a:xfrm>
            <a:custGeom>
              <a:rect b="b" l="l" r="r" t="t"/>
              <a:pathLst>
                <a:path extrusionOk="0" fill="none" h="110810" w="122402">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1"/>
            <p:cNvSpPr/>
            <p:nvPr/>
          </p:nvSpPr>
          <p:spPr>
            <a:xfrm>
              <a:off x="2820853" y="1675958"/>
              <a:ext cx="504440" cy="27"/>
            </a:xfrm>
            <a:custGeom>
              <a:rect b="b" l="l" r="r" t="t"/>
              <a:pathLst>
                <a:path extrusionOk="0" fill="none" h="1" w="18939">
                  <a:moveTo>
                    <a:pt x="1" y="0"/>
                  </a:moveTo>
                  <a:lnTo>
                    <a:pt x="18939" y="0"/>
                  </a:ln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1"/>
            <p:cNvSpPr/>
            <p:nvPr/>
          </p:nvSpPr>
          <p:spPr>
            <a:xfrm>
              <a:off x="2820853" y="3985452"/>
              <a:ext cx="716162" cy="27"/>
            </a:xfrm>
            <a:custGeom>
              <a:rect b="b" l="l" r="r" t="t"/>
              <a:pathLst>
                <a:path extrusionOk="0" fill="none" h="1" w="26888">
                  <a:moveTo>
                    <a:pt x="1" y="1"/>
                  </a:moveTo>
                  <a:lnTo>
                    <a:pt x="26888" y="1"/>
                  </a:ln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1"/>
            <p:cNvSpPr/>
            <p:nvPr/>
          </p:nvSpPr>
          <p:spPr>
            <a:xfrm>
              <a:off x="2820853" y="2828161"/>
              <a:ext cx="127395" cy="27"/>
            </a:xfrm>
            <a:custGeom>
              <a:rect b="b" l="l" r="r" t="t"/>
              <a:pathLst>
                <a:path extrusionOk="0" fill="none" h="1" w="4783">
                  <a:moveTo>
                    <a:pt x="1" y="1"/>
                  </a:moveTo>
                  <a:lnTo>
                    <a:pt x="4783" y="1"/>
                  </a:ln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1"/>
            <p:cNvSpPr/>
            <p:nvPr/>
          </p:nvSpPr>
          <p:spPr>
            <a:xfrm>
              <a:off x="5818676" y="1675958"/>
              <a:ext cx="504440" cy="27"/>
            </a:xfrm>
            <a:custGeom>
              <a:rect b="b" l="l" r="r" t="t"/>
              <a:pathLst>
                <a:path extrusionOk="0" fill="none" h="1" w="18939">
                  <a:moveTo>
                    <a:pt x="18939" y="0"/>
                  </a:moveTo>
                  <a:lnTo>
                    <a:pt x="1" y="0"/>
                  </a:ln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1"/>
            <p:cNvSpPr/>
            <p:nvPr/>
          </p:nvSpPr>
          <p:spPr>
            <a:xfrm>
              <a:off x="5606954" y="3985452"/>
              <a:ext cx="716162" cy="27"/>
            </a:xfrm>
            <a:custGeom>
              <a:rect b="b" l="l" r="r" t="t"/>
              <a:pathLst>
                <a:path extrusionOk="0" fill="none" h="1" w="26888">
                  <a:moveTo>
                    <a:pt x="26888" y="1"/>
                  </a:moveTo>
                  <a:lnTo>
                    <a:pt x="1" y="1"/>
                  </a:ln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1"/>
            <p:cNvSpPr/>
            <p:nvPr/>
          </p:nvSpPr>
          <p:spPr>
            <a:xfrm>
              <a:off x="6195721" y="2828161"/>
              <a:ext cx="127395" cy="27"/>
            </a:xfrm>
            <a:custGeom>
              <a:rect b="b" l="l" r="r" t="t"/>
              <a:pathLst>
                <a:path extrusionOk="0" fill="none" h="1" w="4783">
                  <a:moveTo>
                    <a:pt x="4783" y="1"/>
                  </a:moveTo>
                  <a:lnTo>
                    <a:pt x="1" y="1"/>
                  </a:ln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1"/>
            <p:cNvSpPr/>
            <p:nvPr/>
          </p:nvSpPr>
          <p:spPr>
            <a:xfrm>
              <a:off x="3623872" y="1880914"/>
              <a:ext cx="1896226" cy="1175030"/>
            </a:xfrm>
            <a:custGeom>
              <a:rect b="b" l="l" r="r" t="t"/>
              <a:pathLst>
                <a:path extrusionOk="0" h="44116" w="71193">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1"/>
            <p:cNvSpPr/>
            <p:nvPr/>
          </p:nvSpPr>
          <p:spPr>
            <a:xfrm>
              <a:off x="3331180" y="3017962"/>
              <a:ext cx="2481610" cy="455512"/>
            </a:xfrm>
            <a:custGeom>
              <a:rect b="b" l="l" r="r" t="t"/>
              <a:pathLst>
                <a:path extrusionOk="0" h="17102" w="93171">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cap="flat" cmpd="sng" w="237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1"/>
            <p:cNvSpPr/>
            <p:nvPr/>
          </p:nvSpPr>
          <p:spPr>
            <a:xfrm>
              <a:off x="3338771" y="3444761"/>
              <a:ext cx="2467280" cy="81849"/>
            </a:xfrm>
            <a:custGeom>
              <a:rect b="b" l="l" r="r" t="t"/>
              <a:pathLst>
                <a:path extrusionOk="0" h="3073" w="92633">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1"/>
            <p:cNvSpPr/>
            <p:nvPr/>
          </p:nvSpPr>
          <p:spPr>
            <a:xfrm>
              <a:off x="3747032" y="3062656"/>
              <a:ext cx="104622" cy="22800"/>
            </a:xfrm>
            <a:custGeom>
              <a:rect b="b" l="l" r="r" t="t"/>
              <a:pathLst>
                <a:path extrusionOk="0" h="856" w="3928">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1"/>
            <p:cNvSpPr/>
            <p:nvPr/>
          </p:nvSpPr>
          <p:spPr>
            <a:xfrm>
              <a:off x="3858366" y="3062656"/>
              <a:ext cx="102944" cy="22800"/>
            </a:xfrm>
            <a:custGeom>
              <a:rect b="b" l="l" r="r" t="t"/>
              <a:pathLst>
                <a:path extrusionOk="0" h="856" w="3865">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1"/>
            <p:cNvSpPr/>
            <p:nvPr/>
          </p:nvSpPr>
          <p:spPr>
            <a:xfrm>
              <a:off x="3968875" y="3062656"/>
              <a:ext cx="102092" cy="22800"/>
            </a:xfrm>
            <a:custGeom>
              <a:rect b="b" l="l" r="r" t="t"/>
              <a:pathLst>
                <a:path extrusionOk="0" h="856" w="3833">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1"/>
            <p:cNvSpPr/>
            <p:nvPr/>
          </p:nvSpPr>
          <p:spPr>
            <a:xfrm>
              <a:off x="4080209" y="3062656"/>
              <a:ext cx="100414" cy="22800"/>
            </a:xfrm>
            <a:custGeom>
              <a:rect b="b" l="l" r="r" t="t"/>
              <a:pathLst>
                <a:path extrusionOk="0" h="856" w="377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1"/>
            <p:cNvSpPr/>
            <p:nvPr/>
          </p:nvSpPr>
          <p:spPr>
            <a:xfrm>
              <a:off x="4191570" y="3062656"/>
              <a:ext cx="98709" cy="22800"/>
            </a:xfrm>
            <a:custGeom>
              <a:rect b="b" l="l" r="r" t="t"/>
              <a:pathLst>
                <a:path extrusionOk="0" h="856" w="3706">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1"/>
            <p:cNvSpPr/>
            <p:nvPr/>
          </p:nvSpPr>
          <p:spPr>
            <a:xfrm>
              <a:off x="4302052" y="3062656"/>
              <a:ext cx="97031" cy="22800"/>
            </a:xfrm>
            <a:custGeom>
              <a:rect b="b" l="l" r="r" t="t"/>
              <a:pathLst>
                <a:path extrusionOk="0" h="856" w="3643">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1"/>
            <p:cNvSpPr/>
            <p:nvPr/>
          </p:nvSpPr>
          <p:spPr>
            <a:xfrm>
              <a:off x="4413413" y="3062656"/>
              <a:ext cx="96179" cy="22800"/>
            </a:xfrm>
            <a:custGeom>
              <a:rect b="b" l="l" r="r" t="t"/>
              <a:pathLst>
                <a:path extrusionOk="0" h="856" w="3611">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1"/>
            <p:cNvSpPr/>
            <p:nvPr/>
          </p:nvSpPr>
          <p:spPr>
            <a:xfrm>
              <a:off x="4524747" y="3062656"/>
              <a:ext cx="95327" cy="22800"/>
            </a:xfrm>
            <a:custGeom>
              <a:rect b="b" l="l" r="r" t="t"/>
              <a:pathLst>
                <a:path extrusionOk="0" h="856" w="3579">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1"/>
            <p:cNvSpPr/>
            <p:nvPr/>
          </p:nvSpPr>
          <p:spPr>
            <a:xfrm>
              <a:off x="4634404" y="3062656"/>
              <a:ext cx="96179" cy="22800"/>
            </a:xfrm>
            <a:custGeom>
              <a:rect b="b" l="l" r="r" t="t"/>
              <a:pathLst>
                <a:path extrusionOk="0" h="856" w="3611">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1"/>
            <p:cNvSpPr/>
            <p:nvPr/>
          </p:nvSpPr>
          <p:spPr>
            <a:xfrm>
              <a:off x="4744060" y="3062656"/>
              <a:ext cx="97857" cy="22800"/>
            </a:xfrm>
            <a:custGeom>
              <a:rect b="b" l="l" r="r" t="t"/>
              <a:pathLst>
                <a:path extrusionOk="0" h="856" w="3674">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1"/>
            <p:cNvSpPr/>
            <p:nvPr/>
          </p:nvSpPr>
          <p:spPr>
            <a:xfrm>
              <a:off x="4853716" y="3062656"/>
              <a:ext cx="99562" cy="22800"/>
            </a:xfrm>
            <a:custGeom>
              <a:rect b="b" l="l" r="r" t="t"/>
              <a:pathLst>
                <a:path extrusionOk="0" h="856" w="3738">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1"/>
            <p:cNvSpPr/>
            <p:nvPr/>
          </p:nvSpPr>
          <p:spPr>
            <a:xfrm>
              <a:off x="4963373" y="3062656"/>
              <a:ext cx="100387" cy="22800"/>
            </a:xfrm>
            <a:custGeom>
              <a:rect b="b" l="l" r="r" t="t"/>
              <a:pathLst>
                <a:path extrusionOk="0" h="856" w="3769">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1"/>
            <p:cNvSpPr/>
            <p:nvPr/>
          </p:nvSpPr>
          <p:spPr>
            <a:xfrm>
              <a:off x="5073029" y="3062656"/>
              <a:ext cx="101240" cy="22800"/>
            </a:xfrm>
            <a:custGeom>
              <a:rect b="b" l="l" r="r" t="t"/>
              <a:pathLst>
                <a:path extrusionOk="0" h="856" w="3801">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1"/>
            <p:cNvSpPr/>
            <p:nvPr/>
          </p:nvSpPr>
          <p:spPr>
            <a:xfrm>
              <a:off x="5182685" y="3062656"/>
              <a:ext cx="102918" cy="22800"/>
            </a:xfrm>
            <a:custGeom>
              <a:rect b="b" l="l" r="r" t="t"/>
              <a:pathLst>
                <a:path extrusionOk="0" h="856" w="3864">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1"/>
            <p:cNvSpPr/>
            <p:nvPr/>
          </p:nvSpPr>
          <p:spPr>
            <a:xfrm>
              <a:off x="5292341" y="3062656"/>
              <a:ext cx="104622" cy="22800"/>
            </a:xfrm>
            <a:custGeom>
              <a:rect b="b" l="l" r="r" t="t"/>
              <a:pathLst>
                <a:path extrusionOk="0" h="856" w="3928">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1"/>
            <p:cNvSpPr/>
            <p:nvPr/>
          </p:nvSpPr>
          <p:spPr>
            <a:xfrm>
              <a:off x="3724259" y="3091342"/>
              <a:ext cx="80997" cy="35451"/>
            </a:xfrm>
            <a:custGeom>
              <a:rect b="b" l="l" r="r" t="t"/>
              <a:pathLst>
                <a:path extrusionOk="0" h="1331" w="3041">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1"/>
            <p:cNvSpPr/>
            <p:nvPr/>
          </p:nvSpPr>
          <p:spPr>
            <a:xfrm>
              <a:off x="3806082" y="3091342"/>
              <a:ext cx="110509" cy="35451"/>
            </a:xfrm>
            <a:custGeom>
              <a:rect b="b" l="l" r="r" t="t"/>
              <a:pathLst>
                <a:path extrusionOk="0" h="1331" w="4149">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1"/>
            <p:cNvSpPr/>
            <p:nvPr/>
          </p:nvSpPr>
          <p:spPr>
            <a:xfrm>
              <a:off x="3919946" y="3091342"/>
              <a:ext cx="108831" cy="35451"/>
            </a:xfrm>
            <a:custGeom>
              <a:rect b="b" l="l" r="r" t="t"/>
              <a:pathLst>
                <a:path extrusionOk="0" h="1331" w="4086">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1"/>
            <p:cNvSpPr/>
            <p:nvPr/>
          </p:nvSpPr>
          <p:spPr>
            <a:xfrm>
              <a:off x="4033811" y="3091342"/>
              <a:ext cx="107153" cy="35451"/>
            </a:xfrm>
            <a:custGeom>
              <a:rect b="b" l="l" r="r" t="t"/>
              <a:pathLst>
                <a:path extrusionOk="0" h="1331" w="4023">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1"/>
            <p:cNvSpPr/>
            <p:nvPr/>
          </p:nvSpPr>
          <p:spPr>
            <a:xfrm>
              <a:off x="4148528" y="3091342"/>
              <a:ext cx="103797" cy="35451"/>
            </a:xfrm>
            <a:custGeom>
              <a:rect b="b" l="l" r="r" t="t"/>
              <a:pathLst>
                <a:path extrusionOk="0" h="1331" w="3897">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1"/>
            <p:cNvSpPr/>
            <p:nvPr/>
          </p:nvSpPr>
          <p:spPr>
            <a:xfrm>
              <a:off x="4262419" y="3091342"/>
              <a:ext cx="102092" cy="35451"/>
            </a:xfrm>
            <a:custGeom>
              <a:rect b="b" l="l" r="r" t="t"/>
              <a:pathLst>
                <a:path extrusionOk="0" h="1331" w="3833">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1"/>
            <p:cNvSpPr/>
            <p:nvPr/>
          </p:nvSpPr>
          <p:spPr>
            <a:xfrm>
              <a:off x="4376284" y="3091342"/>
              <a:ext cx="99562" cy="35451"/>
            </a:xfrm>
            <a:custGeom>
              <a:rect b="b" l="l" r="r" t="t"/>
              <a:pathLst>
                <a:path extrusionOk="0" h="1331" w="3738">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1"/>
            <p:cNvSpPr/>
            <p:nvPr/>
          </p:nvSpPr>
          <p:spPr>
            <a:xfrm>
              <a:off x="4490148" y="3091342"/>
              <a:ext cx="97884" cy="35451"/>
            </a:xfrm>
            <a:custGeom>
              <a:rect b="b" l="l" r="r" t="t"/>
              <a:pathLst>
                <a:path extrusionOk="0" h="1331" w="3675">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1"/>
            <p:cNvSpPr/>
            <p:nvPr/>
          </p:nvSpPr>
          <p:spPr>
            <a:xfrm>
              <a:off x="4604040" y="3091342"/>
              <a:ext cx="98709" cy="35451"/>
            </a:xfrm>
            <a:custGeom>
              <a:rect b="b" l="l" r="r" t="t"/>
              <a:pathLst>
                <a:path extrusionOk="0" h="1331" w="3706">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1"/>
            <p:cNvSpPr/>
            <p:nvPr/>
          </p:nvSpPr>
          <p:spPr>
            <a:xfrm>
              <a:off x="4716226" y="3091342"/>
              <a:ext cx="100387" cy="35451"/>
            </a:xfrm>
            <a:custGeom>
              <a:rect b="b" l="l" r="r" t="t"/>
              <a:pathLst>
                <a:path extrusionOk="0" h="1331" w="3769">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1"/>
            <p:cNvSpPr/>
            <p:nvPr/>
          </p:nvSpPr>
          <p:spPr>
            <a:xfrm>
              <a:off x="4827561" y="3091342"/>
              <a:ext cx="102944" cy="35451"/>
            </a:xfrm>
            <a:custGeom>
              <a:rect b="b" l="l" r="r" t="t"/>
              <a:pathLst>
                <a:path extrusionOk="0" h="1331" w="3865">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1"/>
            <p:cNvSpPr/>
            <p:nvPr/>
          </p:nvSpPr>
          <p:spPr>
            <a:xfrm>
              <a:off x="4939747" y="3091342"/>
              <a:ext cx="104622" cy="35451"/>
            </a:xfrm>
            <a:custGeom>
              <a:rect b="b" l="l" r="r" t="t"/>
              <a:pathLst>
                <a:path extrusionOk="0" h="1331" w="3928">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1"/>
            <p:cNvSpPr/>
            <p:nvPr/>
          </p:nvSpPr>
          <p:spPr>
            <a:xfrm>
              <a:off x="5051082" y="3091342"/>
              <a:ext cx="108005" cy="35451"/>
            </a:xfrm>
            <a:custGeom>
              <a:rect b="b" l="l" r="r" t="t"/>
              <a:pathLst>
                <a:path extrusionOk="0" h="1331" w="4055">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1"/>
            <p:cNvSpPr/>
            <p:nvPr/>
          </p:nvSpPr>
          <p:spPr>
            <a:xfrm>
              <a:off x="5163268" y="3091342"/>
              <a:ext cx="256468" cy="35451"/>
            </a:xfrm>
            <a:custGeom>
              <a:rect b="b" l="l" r="r" t="t"/>
              <a:pathLst>
                <a:path extrusionOk="0" h="1331" w="9629">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1"/>
            <p:cNvSpPr/>
            <p:nvPr/>
          </p:nvSpPr>
          <p:spPr>
            <a:xfrm>
              <a:off x="3701486" y="3132679"/>
              <a:ext cx="148490" cy="35451"/>
            </a:xfrm>
            <a:custGeom>
              <a:rect b="b" l="l" r="r" t="t"/>
              <a:pathLst>
                <a:path extrusionOk="0" h="1331" w="5575">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1"/>
            <p:cNvSpPr/>
            <p:nvPr/>
          </p:nvSpPr>
          <p:spPr>
            <a:xfrm>
              <a:off x="3852480" y="3132679"/>
              <a:ext cx="112213" cy="35451"/>
            </a:xfrm>
            <a:custGeom>
              <a:rect b="b" l="l" r="r" t="t"/>
              <a:pathLst>
                <a:path extrusionOk="0" h="1331" w="4213">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1"/>
            <p:cNvSpPr/>
            <p:nvPr/>
          </p:nvSpPr>
          <p:spPr>
            <a:xfrm>
              <a:off x="3969727" y="3132679"/>
              <a:ext cx="109683" cy="35451"/>
            </a:xfrm>
            <a:custGeom>
              <a:rect b="b" l="l" r="r" t="t"/>
              <a:pathLst>
                <a:path extrusionOk="0" h="1331" w="4118">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1"/>
            <p:cNvSpPr/>
            <p:nvPr/>
          </p:nvSpPr>
          <p:spPr>
            <a:xfrm>
              <a:off x="4086974" y="3132679"/>
              <a:ext cx="107153" cy="35451"/>
            </a:xfrm>
            <a:custGeom>
              <a:rect b="b" l="l" r="r" t="t"/>
              <a:pathLst>
                <a:path extrusionOk="0" h="1331" w="4023">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1"/>
            <p:cNvSpPr/>
            <p:nvPr/>
          </p:nvSpPr>
          <p:spPr>
            <a:xfrm>
              <a:off x="4204222" y="3132679"/>
              <a:ext cx="105448" cy="35451"/>
            </a:xfrm>
            <a:custGeom>
              <a:rect b="b" l="l" r="r" t="t"/>
              <a:pathLst>
                <a:path extrusionOk="0" h="1331" w="3959">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1"/>
            <p:cNvSpPr/>
            <p:nvPr/>
          </p:nvSpPr>
          <p:spPr>
            <a:xfrm>
              <a:off x="4320617" y="3132679"/>
              <a:ext cx="103770" cy="35451"/>
            </a:xfrm>
            <a:custGeom>
              <a:rect b="b" l="l" r="r" t="t"/>
              <a:pathLst>
                <a:path extrusionOk="0" h="1331" w="3896">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1"/>
            <p:cNvSpPr/>
            <p:nvPr/>
          </p:nvSpPr>
          <p:spPr>
            <a:xfrm>
              <a:off x="4437864" y="3132679"/>
              <a:ext cx="101240" cy="35451"/>
            </a:xfrm>
            <a:custGeom>
              <a:rect b="b" l="l" r="r" t="t"/>
              <a:pathLst>
                <a:path extrusionOk="0" h="1331" w="3801">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1"/>
            <p:cNvSpPr/>
            <p:nvPr/>
          </p:nvSpPr>
          <p:spPr>
            <a:xfrm>
              <a:off x="4555111" y="3132679"/>
              <a:ext cx="100414" cy="35451"/>
            </a:xfrm>
            <a:custGeom>
              <a:rect b="b" l="l" r="r" t="t"/>
              <a:pathLst>
                <a:path extrusionOk="0" h="1331" w="377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1"/>
            <p:cNvSpPr/>
            <p:nvPr/>
          </p:nvSpPr>
          <p:spPr>
            <a:xfrm>
              <a:off x="4670681" y="3132679"/>
              <a:ext cx="102092" cy="35451"/>
            </a:xfrm>
            <a:custGeom>
              <a:rect b="b" l="l" r="r" t="t"/>
              <a:pathLst>
                <a:path extrusionOk="0" h="1331" w="3833">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1"/>
            <p:cNvSpPr/>
            <p:nvPr/>
          </p:nvSpPr>
          <p:spPr>
            <a:xfrm>
              <a:off x="4785397" y="3132679"/>
              <a:ext cx="104622" cy="35451"/>
            </a:xfrm>
            <a:custGeom>
              <a:rect b="b" l="l" r="r" t="t"/>
              <a:pathLst>
                <a:path extrusionOk="0" h="1331" w="3928">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1"/>
            <p:cNvSpPr/>
            <p:nvPr/>
          </p:nvSpPr>
          <p:spPr>
            <a:xfrm>
              <a:off x="4900114" y="3132679"/>
              <a:ext cx="107153" cy="35451"/>
            </a:xfrm>
            <a:custGeom>
              <a:rect b="b" l="l" r="r" t="t"/>
              <a:pathLst>
                <a:path extrusionOk="0" h="1331" w="4023">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1"/>
            <p:cNvSpPr/>
            <p:nvPr/>
          </p:nvSpPr>
          <p:spPr>
            <a:xfrm>
              <a:off x="5015657" y="3132679"/>
              <a:ext cx="108857" cy="35451"/>
            </a:xfrm>
            <a:custGeom>
              <a:rect b="b" l="l" r="r" t="t"/>
              <a:pathLst>
                <a:path extrusionOk="0" h="1331" w="4087">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1"/>
            <p:cNvSpPr/>
            <p:nvPr/>
          </p:nvSpPr>
          <p:spPr>
            <a:xfrm>
              <a:off x="5130374" y="3132679"/>
              <a:ext cx="111388" cy="35451"/>
            </a:xfrm>
            <a:custGeom>
              <a:rect b="b" l="l" r="r" t="t"/>
              <a:pathLst>
                <a:path extrusionOk="0" h="1331" w="4182">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1"/>
            <p:cNvSpPr/>
            <p:nvPr/>
          </p:nvSpPr>
          <p:spPr>
            <a:xfrm>
              <a:off x="5245091" y="3132679"/>
              <a:ext cx="197419" cy="35451"/>
            </a:xfrm>
            <a:custGeom>
              <a:rect b="b" l="l" r="r" t="t"/>
              <a:pathLst>
                <a:path extrusionOk="0" h="1331" w="7412">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1"/>
            <p:cNvSpPr/>
            <p:nvPr/>
          </p:nvSpPr>
          <p:spPr>
            <a:xfrm>
              <a:off x="3678713" y="3174017"/>
              <a:ext cx="185593" cy="35451"/>
            </a:xfrm>
            <a:custGeom>
              <a:rect b="b" l="l" r="r" t="t"/>
              <a:pathLst>
                <a:path extrusionOk="0" h="1331" w="6968">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1"/>
            <p:cNvSpPr/>
            <p:nvPr/>
          </p:nvSpPr>
          <p:spPr>
            <a:xfrm>
              <a:off x="3867662" y="3174017"/>
              <a:ext cx="114744" cy="35451"/>
            </a:xfrm>
            <a:custGeom>
              <a:rect b="b" l="l" r="r" t="t"/>
              <a:pathLst>
                <a:path extrusionOk="0" h="1331" w="4308">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1"/>
            <p:cNvSpPr/>
            <p:nvPr/>
          </p:nvSpPr>
          <p:spPr>
            <a:xfrm>
              <a:off x="3988265" y="3174017"/>
              <a:ext cx="111388" cy="35451"/>
            </a:xfrm>
            <a:custGeom>
              <a:rect b="b" l="l" r="r" t="t"/>
              <a:pathLst>
                <a:path extrusionOk="0" h="1331" w="4182">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1"/>
            <p:cNvSpPr/>
            <p:nvPr/>
          </p:nvSpPr>
          <p:spPr>
            <a:xfrm>
              <a:off x="4108043" y="3174017"/>
              <a:ext cx="109683" cy="35451"/>
            </a:xfrm>
            <a:custGeom>
              <a:rect b="b" l="l" r="r" t="t"/>
              <a:pathLst>
                <a:path extrusionOk="0" h="1331" w="4118">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1"/>
            <p:cNvSpPr/>
            <p:nvPr/>
          </p:nvSpPr>
          <p:spPr>
            <a:xfrm>
              <a:off x="4228673" y="3174017"/>
              <a:ext cx="107153" cy="35451"/>
            </a:xfrm>
            <a:custGeom>
              <a:rect b="b" l="l" r="r" t="t"/>
              <a:pathLst>
                <a:path extrusionOk="0" h="1331" w="4023">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1"/>
            <p:cNvSpPr/>
            <p:nvPr/>
          </p:nvSpPr>
          <p:spPr>
            <a:xfrm>
              <a:off x="4348450" y="3174017"/>
              <a:ext cx="105475" cy="35451"/>
            </a:xfrm>
            <a:custGeom>
              <a:rect b="b" l="l" r="r" t="t"/>
              <a:pathLst>
                <a:path extrusionOk="0" h="1331" w="396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1"/>
            <p:cNvSpPr/>
            <p:nvPr/>
          </p:nvSpPr>
          <p:spPr>
            <a:xfrm>
              <a:off x="4469080" y="3174017"/>
              <a:ext cx="102918" cy="35451"/>
            </a:xfrm>
            <a:custGeom>
              <a:rect b="b" l="l" r="r" t="t"/>
              <a:pathLst>
                <a:path extrusionOk="0" h="1331" w="3864">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1"/>
            <p:cNvSpPr/>
            <p:nvPr/>
          </p:nvSpPr>
          <p:spPr>
            <a:xfrm>
              <a:off x="4588858" y="3174017"/>
              <a:ext cx="103770" cy="35451"/>
            </a:xfrm>
            <a:custGeom>
              <a:rect b="b" l="l" r="r" t="t"/>
              <a:pathLst>
                <a:path extrusionOk="0" h="1331" w="3896">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1"/>
            <p:cNvSpPr/>
            <p:nvPr/>
          </p:nvSpPr>
          <p:spPr>
            <a:xfrm>
              <a:off x="4706931" y="3174017"/>
              <a:ext cx="105475" cy="35451"/>
            </a:xfrm>
            <a:custGeom>
              <a:rect b="b" l="l" r="r" t="t"/>
              <a:pathLst>
                <a:path extrusionOk="0" h="1331" w="396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1"/>
            <p:cNvSpPr/>
            <p:nvPr/>
          </p:nvSpPr>
          <p:spPr>
            <a:xfrm>
              <a:off x="4825030" y="3174017"/>
              <a:ext cx="108005" cy="35451"/>
            </a:xfrm>
            <a:custGeom>
              <a:rect b="b" l="l" r="r" t="t"/>
              <a:pathLst>
                <a:path extrusionOk="0" h="1331" w="4055">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1"/>
            <p:cNvSpPr/>
            <p:nvPr/>
          </p:nvSpPr>
          <p:spPr>
            <a:xfrm>
              <a:off x="4943130" y="3174017"/>
              <a:ext cx="109683" cy="35451"/>
            </a:xfrm>
            <a:custGeom>
              <a:rect b="b" l="l" r="r" t="t"/>
              <a:pathLst>
                <a:path extrusionOk="0" h="1331" w="4118">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1"/>
            <p:cNvSpPr/>
            <p:nvPr/>
          </p:nvSpPr>
          <p:spPr>
            <a:xfrm>
              <a:off x="5060377" y="3174017"/>
              <a:ext cx="113039" cy="35451"/>
            </a:xfrm>
            <a:custGeom>
              <a:rect b="b" l="l" r="r" t="t"/>
              <a:pathLst>
                <a:path extrusionOk="0" h="1331" w="4244">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1"/>
            <p:cNvSpPr/>
            <p:nvPr/>
          </p:nvSpPr>
          <p:spPr>
            <a:xfrm>
              <a:off x="5178450" y="3174017"/>
              <a:ext cx="286832" cy="35451"/>
            </a:xfrm>
            <a:custGeom>
              <a:rect b="b" l="l" r="r" t="t"/>
              <a:pathLst>
                <a:path extrusionOk="0" h="1331" w="10769">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1"/>
            <p:cNvSpPr/>
            <p:nvPr/>
          </p:nvSpPr>
          <p:spPr>
            <a:xfrm>
              <a:off x="3655940" y="3214502"/>
              <a:ext cx="293571" cy="35451"/>
            </a:xfrm>
            <a:custGeom>
              <a:rect b="b" l="l" r="r" t="t"/>
              <a:pathLst>
                <a:path extrusionOk="0" h="1331" w="11022">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1"/>
            <p:cNvSpPr/>
            <p:nvPr/>
          </p:nvSpPr>
          <p:spPr>
            <a:xfrm>
              <a:off x="3955371" y="3214502"/>
              <a:ext cx="114744" cy="35451"/>
            </a:xfrm>
            <a:custGeom>
              <a:rect b="b" l="l" r="r" t="t"/>
              <a:pathLst>
                <a:path extrusionOk="0" h="1331" w="4308">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1"/>
            <p:cNvSpPr/>
            <p:nvPr/>
          </p:nvSpPr>
          <p:spPr>
            <a:xfrm>
              <a:off x="4078531" y="3214502"/>
              <a:ext cx="113066" cy="35451"/>
            </a:xfrm>
            <a:custGeom>
              <a:rect b="b" l="l" r="r" t="t"/>
              <a:pathLst>
                <a:path extrusionOk="0" h="1331" w="4245">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1"/>
            <p:cNvSpPr/>
            <p:nvPr/>
          </p:nvSpPr>
          <p:spPr>
            <a:xfrm>
              <a:off x="4201691" y="3214502"/>
              <a:ext cx="110509" cy="35451"/>
            </a:xfrm>
            <a:custGeom>
              <a:rect b="b" l="l" r="r" t="t"/>
              <a:pathLst>
                <a:path extrusionOk="0" h="1331" w="4149">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1"/>
            <p:cNvSpPr/>
            <p:nvPr/>
          </p:nvSpPr>
          <p:spPr>
            <a:xfrm>
              <a:off x="4325677" y="3214502"/>
              <a:ext cx="108005" cy="35451"/>
            </a:xfrm>
            <a:custGeom>
              <a:rect b="b" l="l" r="r" t="t"/>
              <a:pathLst>
                <a:path extrusionOk="0" h="1331" w="4055">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1"/>
            <p:cNvSpPr/>
            <p:nvPr/>
          </p:nvSpPr>
          <p:spPr>
            <a:xfrm>
              <a:off x="4448838" y="3214502"/>
              <a:ext cx="106300" cy="35451"/>
            </a:xfrm>
            <a:custGeom>
              <a:rect b="b" l="l" r="r" t="t"/>
              <a:pathLst>
                <a:path extrusionOk="0" h="1331" w="3991">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1"/>
            <p:cNvSpPr/>
            <p:nvPr/>
          </p:nvSpPr>
          <p:spPr>
            <a:xfrm>
              <a:off x="4571971" y="3214502"/>
              <a:ext cx="105475" cy="35451"/>
            </a:xfrm>
            <a:custGeom>
              <a:rect b="b" l="l" r="r" t="t"/>
              <a:pathLst>
                <a:path extrusionOk="0" h="1331" w="396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1"/>
            <p:cNvSpPr/>
            <p:nvPr/>
          </p:nvSpPr>
          <p:spPr>
            <a:xfrm>
              <a:off x="4692601" y="3214502"/>
              <a:ext cx="108831" cy="35451"/>
            </a:xfrm>
            <a:custGeom>
              <a:rect b="b" l="l" r="r" t="t"/>
              <a:pathLst>
                <a:path extrusionOk="0" h="1331" w="4086">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1"/>
            <p:cNvSpPr/>
            <p:nvPr/>
          </p:nvSpPr>
          <p:spPr>
            <a:xfrm>
              <a:off x="4814057" y="3214502"/>
              <a:ext cx="110535" cy="35451"/>
            </a:xfrm>
            <a:custGeom>
              <a:rect b="b" l="l" r="r" t="t"/>
              <a:pathLst>
                <a:path extrusionOk="0" h="1331" w="415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1"/>
            <p:cNvSpPr/>
            <p:nvPr/>
          </p:nvSpPr>
          <p:spPr>
            <a:xfrm>
              <a:off x="4935539" y="3214502"/>
              <a:ext cx="112213" cy="35451"/>
            </a:xfrm>
            <a:custGeom>
              <a:rect b="b" l="l" r="r" t="t"/>
              <a:pathLst>
                <a:path extrusionOk="0" h="1331" w="4213">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1"/>
            <p:cNvSpPr/>
            <p:nvPr/>
          </p:nvSpPr>
          <p:spPr>
            <a:xfrm>
              <a:off x="5056142" y="3214502"/>
              <a:ext cx="114744" cy="35451"/>
            </a:xfrm>
            <a:custGeom>
              <a:rect b="b" l="l" r="r" t="t"/>
              <a:pathLst>
                <a:path extrusionOk="0" h="1331" w="4308">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1"/>
            <p:cNvSpPr/>
            <p:nvPr/>
          </p:nvSpPr>
          <p:spPr>
            <a:xfrm>
              <a:off x="5177624" y="3214502"/>
              <a:ext cx="310431" cy="35451"/>
            </a:xfrm>
            <a:custGeom>
              <a:rect b="b" l="l" r="r" t="t"/>
              <a:pathLst>
                <a:path extrusionOk="0" h="1331" w="11655">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1"/>
            <p:cNvSpPr/>
            <p:nvPr/>
          </p:nvSpPr>
          <p:spPr>
            <a:xfrm>
              <a:off x="3633167" y="3255839"/>
              <a:ext cx="123160" cy="35451"/>
            </a:xfrm>
            <a:custGeom>
              <a:rect b="b" l="l" r="r" t="t"/>
              <a:pathLst>
                <a:path extrusionOk="0" h="1331" w="4624">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1"/>
            <p:cNvSpPr/>
            <p:nvPr/>
          </p:nvSpPr>
          <p:spPr>
            <a:xfrm>
              <a:off x="3759684" y="3255839"/>
              <a:ext cx="120657" cy="35451"/>
            </a:xfrm>
            <a:custGeom>
              <a:rect b="b" l="l" r="r" t="t"/>
              <a:pathLst>
                <a:path extrusionOk="0" h="1331" w="453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1"/>
            <p:cNvSpPr/>
            <p:nvPr/>
          </p:nvSpPr>
          <p:spPr>
            <a:xfrm>
              <a:off x="3886200" y="3255839"/>
              <a:ext cx="118126" cy="35451"/>
            </a:xfrm>
            <a:custGeom>
              <a:rect b="b" l="l" r="r" t="t"/>
              <a:pathLst>
                <a:path extrusionOk="0" h="1331" w="4435">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1"/>
            <p:cNvSpPr/>
            <p:nvPr/>
          </p:nvSpPr>
          <p:spPr>
            <a:xfrm>
              <a:off x="4012743" y="3255839"/>
              <a:ext cx="186445" cy="35451"/>
            </a:xfrm>
            <a:custGeom>
              <a:rect b="b" l="l" r="r" t="t"/>
              <a:pathLst>
                <a:path extrusionOk="0" h="1331" w="700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1"/>
            <p:cNvSpPr/>
            <p:nvPr/>
          </p:nvSpPr>
          <p:spPr>
            <a:xfrm>
              <a:off x="4210960" y="3255839"/>
              <a:ext cx="722075" cy="35451"/>
            </a:xfrm>
            <a:custGeom>
              <a:rect b="b" l="l" r="r" t="t"/>
              <a:pathLst>
                <a:path extrusionOk="0" h="1331" w="2711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1"/>
            <p:cNvSpPr/>
            <p:nvPr/>
          </p:nvSpPr>
          <p:spPr>
            <a:xfrm>
              <a:off x="4944808" y="3255839"/>
              <a:ext cx="114744" cy="35451"/>
            </a:xfrm>
            <a:custGeom>
              <a:rect b="b" l="l" r="r" t="t"/>
              <a:pathLst>
                <a:path extrusionOk="0" h="1331" w="4308">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1"/>
            <p:cNvSpPr/>
            <p:nvPr/>
          </p:nvSpPr>
          <p:spPr>
            <a:xfrm>
              <a:off x="5068794" y="3255839"/>
              <a:ext cx="117274" cy="35451"/>
            </a:xfrm>
            <a:custGeom>
              <a:rect b="b" l="l" r="r" t="t"/>
              <a:pathLst>
                <a:path extrusionOk="0" h="1331" w="4403">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1"/>
            <p:cNvSpPr/>
            <p:nvPr/>
          </p:nvSpPr>
          <p:spPr>
            <a:xfrm>
              <a:off x="5192806" y="3255839"/>
              <a:ext cx="101240" cy="35451"/>
            </a:xfrm>
            <a:custGeom>
              <a:rect b="b" l="l" r="r" t="t"/>
              <a:pathLst>
                <a:path extrusionOk="0" h="1331" w="3801">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1"/>
            <p:cNvSpPr/>
            <p:nvPr/>
          </p:nvSpPr>
          <p:spPr>
            <a:xfrm>
              <a:off x="5405354" y="3255839"/>
              <a:ext cx="105475" cy="35451"/>
            </a:xfrm>
            <a:custGeom>
              <a:rect b="b" l="l" r="r" t="t"/>
              <a:pathLst>
                <a:path extrusionOk="0" h="1331" w="396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1"/>
            <p:cNvSpPr/>
            <p:nvPr/>
          </p:nvSpPr>
          <p:spPr>
            <a:xfrm>
              <a:off x="5299080" y="3255839"/>
              <a:ext cx="93649" cy="15209"/>
            </a:xfrm>
            <a:custGeom>
              <a:rect b="b" l="l" r="r" t="t"/>
              <a:pathLst>
                <a:path extrusionOk="0" h="571" w="3516">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1"/>
            <p:cNvSpPr/>
            <p:nvPr/>
          </p:nvSpPr>
          <p:spPr>
            <a:xfrm>
              <a:off x="5308349" y="3276082"/>
              <a:ext cx="94501" cy="15209"/>
            </a:xfrm>
            <a:custGeom>
              <a:rect b="b" l="l" r="r" t="t"/>
              <a:pathLst>
                <a:path extrusionOk="0" h="571" w="3548">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1"/>
            <p:cNvSpPr/>
            <p:nvPr/>
          </p:nvSpPr>
          <p:spPr>
            <a:xfrm>
              <a:off x="4178066" y="3308976"/>
              <a:ext cx="787863" cy="134986"/>
            </a:xfrm>
            <a:custGeom>
              <a:rect b="b" l="l" r="r" t="t"/>
              <a:pathLst>
                <a:path extrusionOk="0" h="5068" w="2958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1"/>
            <p:cNvSpPr/>
            <p:nvPr/>
          </p:nvSpPr>
          <p:spPr>
            <a:xfrm>
              <a:off x="3669418" y="1926460"/>
              <a:ext cx="1805134" cy="1008028"/>
            </a:xfrm>
            <a:custGeom>
              <a:rect b="b" l="l" r="r" t="t"/>
              <a:pathLst>
                <a:path extrusionOk="0" h="37846" w="67773">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61"/>
          <p:cNvSpPr txBox="1"/>
          <p:nvPr/>
        </p:nvSpPr>
        <p:spPr>
          <a:xfrm>
            <a:off x="6371499" y="3621600"/>
            <a:ext cx="1763700" cy="4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Fira Sans Medium"/>
                <a:ea typeface="Fira Sans Medium"/>
                <a:cs typeface="Fira Sans Medium"/>
                <a:sym typeface="Fira Sans Medium"/>
              </a:rPr>
              <a:t>Areas for Improvement</a:t>
            </a:r>
            <a:endParaRPr sz="1500">
              <a:latin typeface="Fira Sans Medium"/>
              <a:ea typeface="Fira Sans Medium"/>
              <a:cs typeface="Fira Sans Medium"/>
              <a:sym typeface="Fira Sans Medium"/>
            </a:endParaRPr>
          </a:p>
        </p:txBody>
      </p:sp>
      <p:sp>
        <p:nvSpPr>
          <p:cNvPr id="2456" name="Google Shape;2456;p61"/>
          <p:cNvSpPr txBox="1"/>
          <p:nvPr/>
        </p:nvSpPr>
        <p:spPr>
          <a:xfrm>
            <a:off x="6371500" y="3988875"/>
            <a:ext cx="1862700" cy="7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Fira Sans"/>
                <a:ea typeface="Fira Sans"/>
                <a:cs typeface="Fira Sans"/>
                <a:sym typeface="Fira Sans"/>
              </a:rPr>
              <a:t>What we could have included or expanded on</a:t>
            </a:r>
            <a:endParaRPr sz="1200">
              <a:latin typeface="Fira Sans"/>
              <a:ea typeface="Fira Sans"/>
              <a:cs typeface="Fira Sans"/>
              <a:sym typeface="Fira Sans"/>
            </a:endParaRPr>
          </a:p>
        </p:txBody>
      </p:sp>
      <p:grpSp>
        <p:nvGrpSpPr>
          <p:cNvPr id="2457" name="Google Shape;2457;p61"/>
          <p:cNvGrpSpPr/>
          <p:nvPr/>
        </p:nvGrpSpPr>
        <p:grpSpPr>
          <a:xfrm>
            <a:off x="8056664" y="3637093"/>
            <a:ext cx="630131" cy="630131"/>
            <a:chOff x="6323089" y="3637093"/>
            <a:chExt cx="630131" cy="630131"/>
          </a:xfrm>
        </p:grpSpPr>
        <p:sp>
          <p:nvSpPr>
            <p:cNvPr id="2458" name="Google Shape;2458;p61"/>
            <p:cNvSpPr/>
            <p:nvPr/>
          </p:nvSpPr>
          <p:spPr>
            <a:xfrm>
              <a:off x="6368635" y="3682639"/>
              <a:ext cx="539039" cy="539012"/>
            </a:xfrm>
            <a:custGeom>
              <a:rect b="b" l="l" r="r" t="t"/>
              <a:pathLst>
                <a:path extrusionOk="0" h="20237" w="20238">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1"/>
            <p:cNvSpPr/>
            <p:nvPr/>
          </p:nvSpPr>
          <p:spPr>
            <a:xfrm>
              <a:off x="6504447" y="3817598"/>
              <a:ext cx="124013" cy="124865"/>
            </a:xfrm>
            <a:custGeom>
              <a:rect b="b" l="l" r="r" t="t"/>
              <a:pathLst>
                <a:path extrusionOk="0" h="4688" w="4656">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1"/>
            <p:cNvSpPr/>
            <p:nvPr/>
          </p:nvSpPr>
          <p:spPr>
            <a:xfrm>
              <a:off x="6647850" y="3817598"/>
              <a:ext cx="124865" cy="124865"/>
            </a:xfrm>
            <a:custGeom>
              <a:rect b="b" l="l" r="r" t="t"/>
              <a:pathLst>
                <a:path extrusionOk="0" h="4688" w="4688">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1"/>
            <p:cNvSpPr/>
            <p:nvPr/>
          </p:nvSpPr>
          <p:spPr>
            <a:xfrm>
              <a:off x="6504447" y="3961827"/>
              <a:ext cx="124013" cy="124039"/>
            </a:xfrm>
            <a:custGeom>
              <a:rect b="b" l="l" r="r" t="t"/>
              <a:pathLst>
                <a:path extrusionOk="0" h="4657" w="4656">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1"/>
            <p:cNvSpPr/>
            <p:nvPr/>
          </p:nvSpPr>
          <p:spPr>
            <a:xfrm>
              <a:off x="6647850" y="3961827"/>
              <a:ext cx="124865" cy="124039"/>
            </a:xfrm>
            <a:custGeom>
              <a:rect b="b" l="l" r="r" t="t"/>
              <a:pathLst>
                <a:path extrusionOk="0" h="4657" w="4688">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1"/>
            <p:cNvSpPr/>
            <p:nvPr/>
          </p:nvSpPr>
          <p:spPr>
            <a:xfrm>
              <a:off x="6533133" y="3637093"/>
              <a:ext cx="420087" cy="535656"/>
            </a:xfrm>
            <a:custGeom>
              <a:rect b="b" l="l" r="r" t="t"/>
              <a:pathLst>
                <a:path extrusionOk="0" fill="none" h="20111" w="15772">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1"/>
            <p:cNvSpPr/>
            <p:nvPr/>
          </p:nvSpPr>
          <p:spPr>
            <a:xfrm>
              <a:off x="6323089" y="3722298"/>
              <a:ext cx="315518" cy="544925"/>
            </a:xfrm>
            <a:custGeom>
              <a:rect b="b" l="l" r="r" t="t"/>
              <a:pathLst>
                <a:path extrusionOk="0" fill="none" h="20459" w="11846">
                  <a:moveTo>
                    <a:pt x="3738" y="0"/>
                  </a:moveTo>
                  <a:cubicBezTo>
                    <a:pt x="1458" y="2154"/>
                    <a:pt x="1" y="5225"/>
                    <a:pt x="1" y="8614"/>
                  </a:cubicBezTo>
                  <a:cubicBezTo>
                    <a:pt x="1" y="15138"/>
                    <a:pt x="5321" y="20458"/>
                    <a:pt x="11845"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0" name="Shape 3660"/>
        <p:cNvGrpSpPr/>
        <p:nvPr/>
      </p:nvGrpSpPr>
      <p:grpSpPr>
        <a:xfrm>
          <a:off x="0" y="0"/>
          <a:ext cx="0" cy="0"/>
          <a:chOff x="0" y="0"/>
          <a:chExt cx="0" cy="0"/>
        </a:xfrm>
      </p:grpSpPr>
      <p:grpSp>
        <p:nvGrpSpPr>
          <p:cNvPr id="3661" name="Google Shape;3661;p88"/>
          <p:cNvGrpSpPr/>
          <p:nvPr/>
        </p:nvGrpSpPr>
        <p:grpSpPr>
          <a:xfrm flipH="1">
            <a:off x="1298091" y="1732750"/>
            <a:ext cx="2047520" cy="3136941"/>
            <a:chOff x="18549250" y="11195825"/>
            <a:chExt cx="4077100" cy="5637925"/>
          </a:xfrm>
        </p:grpSpPr>
        <p:sp>
          <p:nvSpPr>
            <p:cNvPr id="3662" name="Google Shape;3662;p88"/>
            <p:cNvSpPr/>
            <p:nvPr/>
          </p:nvSpPr>
          <p:spPr>
            <a:xfrm>
              <a:off x="18549250" y="12714875"/>
              <a:ext cx="517050" cy="601150"/>
            </a:xfrm>
            <a:custGeom>
              <a:rect b="b" l="l" r="r" t="t"/>
              <a:pathLst>
                <a:path extrusionOk="0" h="24046" w="20682">
                  <a:moveTo>
                    <a:pt x="12653" y="1"/>
                  </a:moveTo>
                  <a:cubicBezTo>
                    <a:pt x="12584" y="1"/>
                    <a:pt x="12514" y="7"/>
                    <a:pt x="12443" y="21"/>
                  </a:cubicBezTo>
                  <a:cubicBezTo>
                    <a:pt x="12009" y="121"/>
                    <a:pt x="11709" y="488"/>
                    <a:pt x="11575" y="888"/>
                  </a:cubicBezTo>
                  <a:cubicBezTo>
                    <a:pt x="11475" y="1288"/>
                    <a:pt x="11509" y="1688"/>
                    <a:pt x="11575" y="2089"/>
                  </a:cubicBezTo>
                  <a:cubicBezTo>
                    <a:pt x="11909" y="4257"/>
                    <a:pt x="12910" y="6459"/>
                    <a:pt x="12876" y="8627"/>
                  </a:cubicBezTo>
                  <a:cubicBezTo>
                    <a:pt x="12876" y="8794"/>
                    <a:pt x="12876" y="8960"/>
                    <a:pt x="12743" y="9060"/>
                  </a:cubicBezTo>
                  <a:cubicBezTo>
                    <a:pt x="12668" y="9106"/>
                    <a:pt x="12586" y="9124"/>
                    <a:pt x="12506" y="9124"/>
                  </a:cubicBezTo>
                  <a:cubicBezTo>
                    <a:pt x="12409" y="9124"/>
                    <a:pt x="12316" y="9097"/>
                    <a:pt x="12243" y="9060"/>
                  </a:cubicBezTo>
                  <a:cubicBezTo>
                    <a:pt x="12109" y="8960"/>
                    <a:pt x="12009" y="8827"/>
                    <a:pt x="11909" y="8693"/>
                  </a:cubicBezTo>
                  <a:cubicBezTo>
                    <a:pt x="10408" y="6559"/>
                    <a:pt x="8807" y="4524"/>
                    <a:pt x="7106" y="2489"/>
                  </a:cubicBezTo>
                  <a:cubicBezTo>
                    <a:pt x="6705" y="2055"/>
                    <a:pt x="6305" y="1555"/>
                    <a:pt x="5705" y="1322"/>
                  </a:cubicBezTo>
                  <a:cubicBezTo>
                    <a:pt x="5537" y="1253"/>
                    <a:pt x="5349" y="1219"/>
                    <a:pt x="5162" y="1219"/>
                  </a:cubicBezTo>
                  <a:cubicBezTo>
                    <a:pt x="4714" y="1219"/>
                    <a:pt x="4268" y="1412"/>
                    <a:pt x="4103" y="1789"/>
                  </a:cubicBezTo>
                  <a:cubicBezTo>
                    <a:pt x="3470" y="3190"/>
                    <a:pt x="5271" y="5158"/>
                    <a:pt x="6105" y="6225"/>
                  </a:cubicBezTo>
                  <a:cubicBezTo>
                    <a:pt x="6438" y="6659"/>
                    <a:pt x="6739" y="7092"/>
                    <a:pt x="7006" y="7526"/>
                  </a:cubicBezTo>
                  <a:lnTo>
                    <a:pt x="8507" y="9761"/>
                  </a:lnTo>
                  <a:cubicBezTo>
                    <a:pt x="8673" y="10061"/>
                    <a:pt x="8840" y="10461"/>
                    <a:pt x="8540" y="10628"/>
                  </a:cubicBezTo>
                  <a:cubicBezTo>
                    <a:pt x="8468" y="10680"/>
                    <a:pt x="8376" y="10702"/>
                    <a:pt x="8270" y="10702"/>
                  </a:cubicBezTo>
                  <a:cubicBezTo>
                    <a:pt x="7691" y="10702"/>
                    <a:pt x="6700" y="10041"/>
                    <a:pt x="6305" y="9928"/>
                  </a:cubicBezTo>
                  <a:cubicBezTo>
                    <a:pt x="5138" y="9494"/>
                    <a:pt x="3970" y="8894"/>
                    <a:pt x="2836" y="8393"/>
                  </a:cubicBezTo>
                  <a:cubicBezTo>
                    <a:pt x="2369" y="8193"/>
                    <a:pt x="1935" y="8026"/>
                    <a:pt x="1468" y="7893"/>
                  </a:cubicBezTo>
                  <a:cubicBezTo>
                    <a:pt x="1308" y="7859"/>
                    <a:pt x="1132" y="7836"/>
                    <a:pt x="961" y="7836"/>
                  </a:cubicBezTo>
                  <a:cubicBezTo>
                    <a:pt x="632" y="7836"/>
                    <a:pt x="321" y="7919"/>
                    <a:pt x="167" y="8160"/>
                  </a:cubicBezTo>
                  <a:cubicBezTo>
                    <a:pt x="1" y="8393"/>
                    <a:pt x="34" y="8693"/>
                    <a:pt x="134" y="8960"/>
                  </a:cubicBezTo>
                  <a:cubicBezTo>
                    <a:pt x="301" y="9494"/>
                    <a:pt x="734" y="9894"/>
                    <a:pt x="1201" y="10228"/>
                  </a:cubicBezTo>
                  <a:cubicBezTo>
                    <a:pt x="3169" y="11729"/>
                    <a:pt x="5404" y="12429"/>
                    <a:pt x="7606" y="13497"/>
                  </a:cubicBezTo>
                  <a:cubicBezTo>
                    <a:pt x="8480" y="13948"/>
                    <a:pt x="7686" y="14113"/>
                    <a:pt x="7157" y="14113"/>
                  </a:cubicBezTo>
                  <a:cubicBezTo>
                    <a:pt x="7060" y="14113"/>
                    <a:pt x="6973" y="14108"/>
                    <a:pt x="6905" y="14097"/>
                  </a:cubicBezTo>
                  <a:cubicBezTo>
                    <a:pt x="5938" y="13997"/>
                    <a:pt x="5004" y="13931"/>
                    <a:pt x="4037" y="13864"/>
                  </a:cubicBezTo>
                  <a:cubicBezTo>
                    <a:pt x="3813" y="13849"/>
                    <a:pt x="3589" y="13834"/>
                    <a:pt x="3368" y="13834"/>
                  </a:cubicBezTo>
                  <a:cubicBezTo>
                    <a:pt x="3096" y="13834"/>
                    <a:pt x="2827" y="13857"/>
                    <a:pt x="2569" y="13931"/>
                  </a:cubicBezTo>
                  <a:cubicBezTo>
                    <a:pt x="1602" y="14197"/>
                    <a:pt x="1268" y="15131"/>
                    <a:pt x="2269" y="15699"/>
                  </a:cubicBezTo>
                  <a:cubicBezTo>
                    <a:pt x="3436" y="16332"/>
                    <a:pt x="4737" y="16633"/>
                    <a:pt x="6005" y="17066"/>
                  </a:cubicBezTo>
                  <a:cubicBezTo>
                    <a:pt x="6205" y="17133"/>
                    <a:pt x="7739" y="17400"/>
                    <a:pt x="7806" y="17500"/>
                  </a:cubicBezTo>
                  <a:cubicBezTo>
                    <a:pt x="8573" y="19034"/>
                    <a:pt x="9374" y="20635"/>
                    <a:pt x="10641" y="21903"/>
                  </a:cubicBezTo>
                  <a:cubicBezTo>
                    <a:pt x="11815" y="23140"/>
                    <a:pt x="13501" y="24045"/>
                    <a:pt x="15241" y="24045"/>
                  </a:cubicBezTo>
                  <a:cubicBezTo>
                    <a:pt x="15331" y="24045"/>
                    <a:pt x="15421" y="24043"/>
                    <a:pt x="15512" y="24038"/>
                  </a:cubicBezTo>
                  <a:cubicBezTo>
                    <a:pt x="17413" y="23938"/>
                    <a:pt x="19114" y="22670"/>
                    <a:pt x="19881" y="21069"/>
                  </a:cubicBezTo>
                  <a:cubicBezTo>
                    <a:pt x="20682" y="19468"/>
                    <a:pt x="20649" y="17567"/>
                    <a:pt x="20182" y="15865"/>
                  </a:cubicBezTo>
                  <a:cubicBezTo>
                    <a:pt x="19615" y="13830"/>
                    <a:pt x="18280" y="12229"/>
                    <a:pt x="17546" y="10295"/>
                  </a:cubicBezTo>
                  <a:cubicBezTo>
                    <a:pt x="16646" y="7960"/>
                    <a:pt x="15912" y="5525"/>
                    <a:pt x="15111" y="3123"/>
                  </a:cubicBezTo>
                  <a:cubicBezTo>
                    <a:pt x="14826" y="2268"/>
                    <a:pt x="13940" y="1"/>
                    <a:pt x="12653"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8"/>
            <p:cNvSpPr/>
            <p:nvPr/>
          </p:nvSpPr>
          <p:spPr>
            <a:xfrm>
              <a:off x="18891150" y="12877450"/>
              <a:ext cx="216850" cy="388325"/>
            </a:xfrm>
            <a:custGeom>
              <a:rect b="b" l="l" r="r" t="t"/>
              <a:pathLst>
                <a:path extrusionOk="0" h="15533" w="8674">
                  <a:moveTo>
                    <a:pt x="6753" y="0"/>
                  </a:moveTo>
                  <a:cubicBezTo>
                    <a:pt x="6646" y="0"/>
                    <a:pt x="6537" y="17"/>
                    <a:pt x="6439" y="56"/>
                  </a:cubicBezTo>
                  <a:cubicBezTo>
                    <a:pt x="5872" y="256"/>
                    <a:pt x="5538" y="756"/>
                    <a:pt x="5271" y="1256"/>
                  </a:cubicBezTo>
                  <a:cubicBezTo>
                    <a:pt x="4838" y="2124"/>
                    <a:pt x="4604" y="3058"/>
                    <a:pt x="4471" y="3992"/>
                  </a:cubicBezTo>
                  <a:cubicBezTo>
                    <a:pt x="4371" y="4692"/>
                    <a:pt x="4471" y="5626"/>
                    <a:pt x="4071" y="6227"/>
                  </a:cubicBezTo>
                  <a:cubicBezTo>
                    <a:pt x="3770" y="6694"/>
                    <a:pt x="3103" y="6827"/>
                    <a:pt x="2569" y="7027"/>
                  </a:cubicBezTo>
                  <a:cubicBezTo>
                    <a:pt x="1602" y="7394"/>
                    <a:pt x="835" y="8195"/>
                    <a:pt x="435" y="9095"/>
                  </a:cubicBezTo>
                  <a:cubicBezTo>
                    <a:pt x="34" y="10029"/>
                    <a:pt x="1" y="11064"/>
                    <a:pt x="168" y="12064"/>
                  </a:cubicBezTo>
                  <a:cubicBezTo>
                    <a:pt x="301" y="12898"/>
                    <a:pt x="601" y="13732"/>
                    <a:pt x="1168" y="14399"/>
                  </a:cubicBezTo>
                  <a:cubicBezTo>
                    <a:pt x="1335" y="14566"/>
                    <a:pt x="1502" y="14699"/>
                    <a:pt x="1669" y="14833"/>
                  </a:cubicBezTo>
                  <a:cubicBezTo>
                    <a:pt x="2284" y="15314"/>
                    <a:pt x="3011" y="15532"/>
                    <a:pt x="3742" y="15532"/>
                  </a:cubicBezTo>
                  <a:cubicBezTo>
                    <a:pt x="5191" y="15532"/>
                    <a:pt x="6652" y="14673"/>
                    <a:pt x="7273" y="13298"/>
                  </a:cubicBezTo>
                  <a:cubicBezTo>
                    <a:pt x="7773" y="12164"/>
                    <a:pt x="7940" y="10897"/>
                    <a:pt x="8240" y="9696"/>
                  </a:cubicBezTo>
                  <a:cubicBezTo>
                    <a:pt x="8540" y="8495"/>
                    <a:pt x="8674" y="7194"/>
                    <a:pt x="8240" y="5993"/>
                  </a:cubicBezTo>
                  <a:cubicBezTo>
                    <a:pt x="7706" y="4425"/>
                    <a:pt x="7206" y="3491"/>
                    <a:pt x="7506" y="1757"/>
                  </a:cubicBezTo>
                  <a:cubicBezTo>
                    <a:pt x="7573" y="1423"/>
                    <a:pt x="7640" y="1090"/>
                    <a:pt x="7573" y="756"/>
                  </a:cubicBezTo>
                  <a:cubicBezTo>
                    <a:pt x="7540" y="456"/>
                    <a:pt x="7306" y="122"/>
                    <a:pt x="6973" y="22"/>
                  </a:cubicBezTo>
                  <a:cubicBezTo>
                    <a:pt x="6904" y="8"/>
                    <a:pt x="6829" y="0"/>
                    <a:pt x="6753"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8"/>
            <p:cNvSpPr/>
            <p:nvPr/>
          </p:nvSpPr>
          <p:spPr>
            <a:xfrm>
              <a:off x="21163625" y="12372100"/>
              <a:ext cx="349000" cy="456950"/>
            </a:xfrm>
            <a:custGeom>
              <a:rect b="b" l="l" r="r" t="t"/>
              <a:pathLst>
                <a:path extrusionOk="0" h="18278" w="13960">
                  <a:moveTo>
                    <a:pt x="7581" y="0"/>
                  </a:moveTo>
                  <a:cubicBezTo>
                    <a:pt x="6472" y="0"/>
                    <a:pt x="5371" y="503"/>
                    <a:pt x="4503" y="1623"/>
                  </a:cubicBezTo>
                  <a:cubicBezTo>
                    <a:pt x="3803" y="2524"/>
                    <a:pt x="3169" y="3558"/>
                    <a:pt x="2635" y="4658"/>
                  </a:cubicBezTo>
                  <a:cubicBezTo>
                    <a:pt x="2569" y="4792"/>
                    <a:pt x="2535" y="4859"/>
                    <a:pt x="2535" y="4859"/>
                  </a:cubicBezTo>
                  <a:cubicBezTo>
                    <a:pt x="667" y="8795"/>
                    <a:pt x="0" y="13365"/>
                    <a:pt x="901" y="16067"/>
                  </a:cubicBezTo>
                  <a:cubicBezTo>
                    <a:pt x="1387" y="17597"/>
                    <a:pt x="2403" y="18278"/>
                    <a:pt x="3640" y="18278"/>
                  </a:cubicBezTo>
                  <a:cubicBezTo>
                    <a:pt x="4103" y="18278"/>
                    <a:pt x="4596" y="18183"/>
                    <a:pt x="5104" y="18001"/>
                  </a:cubicBezTo>
                  <a:cubicBezTo>
                    <a:pt x="7672" y="17101"/>
                    <a:pt x="10675" y="13898"/>
                    <a:pt x="12109" y="9595"/>
                  </a:cubicBezTo>
                  <a:cubicBezTo>
                    <a:pt x="13960" y="4067"/>
                    <a:pt x="10735" y="0"/>
                    <a:pt x="7581"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8"/>
            <p:cNvSpPr/>
            <p:nvPr/>
          </p:nvSpPr>
          <p:spPr>
            <a:xfrm>
              <a:off x="19812650" y="12383100"/>
              <a:ext cx="266150" cy="348725"/>
            </a:xfrm>
            <a:custGeom>
              <a:rect b="b" l="l" r="r" t="t"/>
              <a:pathLst>
                <a:path extrusionOk="0" h="13949" w="10646">
                  <a:moveTo>
                    <a:pt x="5787" y="1"/>
                  </a:moveTo>
                  <a:cubicBezTo>
                    <a:pt x="4939" y="1"/>
                    <a:pt x="4098" y="388"/>
                    <a:pt x="3436" y="1250"/>
                  </a:cubicBezTo>
                  <a:cubicBezTo>
                    <a:pt x="2903" y="1950"/>
                    <a:pt x="2402" y="2717"/>
                    <a:pt x="2002" y="3551"/>
                  </a:cubicBezTo>
                  <a:cubicBezTo>
                    <a:pt x="1969" y="3651"/>
                    <a:pt x="1935" y="3718"/>
                    <a:pt x="1935" y="3718"/>
                  </a:cubicBezTo>
                  <a:cubicBezTo>
                    <a:pt x="501" y="6687"/>
                    <a:pt x="1" y="10189"/>
                    <a:pt x="668" y="12258"/>
                  </a:cubicBezTo>
                  <a:cubicBezTo>
                    <a:pt x="1055" y="13418"/>
                    <a:pt x="1828" y="13948"/>
                    <a:pt x="2770" y="13948"/>
                  </a:cubicBezTo>
                  <a:cubicBezTo>
                    <a:pt x="3127" y="13948"/>
                    <a:pt x="3509" y="13872"/>
                    <a:pt x="3903" y="13725"/>
                  </a:cubicBezTo>
                  <a:cubicBezTo>
                    <a:pt x="5872" y="13025"/>
                    <a:pt x="8140" y="10623"/>
                    <a:pt x="9241" y="7321"/>
                  </a:cubicBezTo>
                  <a:cubicBezTo>
                    <a:pt x="10646" y="3105"/>
                    <a:pt x="8188" y="1"/>
                    <a:pt x="5787" y="1"/>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8"/>
            <p:cNvSpPr/>
            <p:nvPr/>
          </p:nvSpPr>
          <p:spPr>
            <a:xfrm>
              <a:off x="20027675" y="16568125"/>
              <a:ext cx="517200" cy="248950"/>
            </a:xfrm>
            <a:custGeom>
              <a:rect b="b" l="l" r="r" t="t"/>
              <a:pathLst>
                <a:path extrusionOk="0" h="9958" w="20688">
                  <a:moveTo>
                    <a:pt x="19386" y="1"/>
                  </a:moveTo>
                  <a:lnTo>
                    <a:pt x="7111" y="2836"/>
                  </a:lnTo>
                  <a:cubicBezTo>
                    <a:pt x="7111" y="2836"/>
                    <a:pt x="5808" y="2458"/>
                    <a:pt x="4328" y="2458"/>
                  </a:cubicBezTo>
                  <a:cubicBezTo>
                    <a:pt x="2435" y="2458"/>
                    <a:pt x="252" y="3078"/>
                    <a:pt x="139" y="5905"/>
                  </a:cubicBezTo>
                  <a:cubicBezTo>
                    <a:pt x="1" y="8895"/>
                    <a:pt x="2565" y="9957"/>
                    <a:pt x="6088" y="9957"/>
                  </a:cubicBezTo>
                  <a:cubicBezTo>
                    <a:pt x="8501" y="9957"/>
                    <a:pt x="11364" y="9459"/>
                    <a:pt x="14116" y="8741"/>
                  </a:cubicBezTo>
                  <a:lnTo>
                    <a:pt x="14349" y="6339"/>
                  </a:lnTo>
                  <a:lnTo>
                    <a:pt x="15450" y="8741"/>
                  </a:lnTo>
                  <a:lnTo>
                    <a:pt x="20687" y="8540"/>
                  </a:lnTo>
                  <a:lnTo>
                    <a:pt x="19386" y="1"/>
                  </a:ln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8"/>
            <p:cNvSpPr/>
            <p:nvPr/>
          </p:nvSpPr>
          <p:spPr>
            <a:xfrm>
              <a:off x="20924650" y="16584825"/>
              <a:ext cx="517525" cy="248925"/>
            </a:xfrm>
            <a:custGeom>
              <a:rect b="b" l="l" r="r" t="t"/>
              <a:pathLst>
                <a:path extrusionOk="0" h="9957" w="20701">
                  <a:moveTo>
                    <a:pt x="19400" y="0"/>
                  </a:moveTo>
                  <a:lnTo>
                    <a:pt x="7124" y="2835"/>
                  </a:lnTo>
                  <a:cubicBezTo>
                    <a:pt x="7124" y="2835"/>
                    <a:pt x="5821" y="2457"/>
                    <a:pt x="4339" y="2457"/>
                  </a:cubicBezTo>
                  <a:cubicBezTo>
                    <a:pt x="2441" y="2457"/>
                    <a:pt x="250" y="3077"/>
                    <a:pt x="119" y="5904"/>
                  </a:cubicBezTo>
                  <a:cubicBezTo>
                    <a:pt x="0" y="8894"/>
                    <a:pt x="2573" y="9956"/>
                    <a:pt x="6100" y="9956"/>
                  </a:cubicBezTo>
                  <a:cubicBezTo>
                    <a:pt x="8514" y="9956"/>
                    <a:pt x="11377" y="9458"/>
                    <a:pt x="14129" y="8740"/>
                  </a:cubicBezTo>
                  <a:lnTo>
                    <a:pt x="14363" y="6338"/>
                  </a:lnTo>
                  <a:lnTo>
                    <a:pt x="15430" y="8740"/>
                  </a:lnTo>
                  <a:lnTo>
                    <a:pt x="20701" y="8540"/>
                  </a:lnTo>
                  <a:lnTo>
                    <a:pt x="19400" y="0"/>
                  </a:ln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8"/>
            <p:cNvSpPr/>
            <p:nvPr/>
          </p:nvSpPr>
          <p:spPr>
            <a:xfrm>
              <a:off x="19713425" y="15173850"/>
              <a:ext cx="2176850" cy="1480600"/>
            </a:xfrm>
            <a:custGeom>
              <a:rect b="b" l="l" r="r" t="t"/>
              <a:pathLst>
                <a:path extrusionOk="0" h="59224" w="87074">
                  <a:moveTo>
                    <a:pt x="47634" y="0"/>
                  </a:moveTo>
                  <a:cubicBezTo>
                    <a:pt x="28236" y="0"/>
                    <a:pt x="7872" y="1733"/>
                    <a:pt x="7872" y="1733"/>
                  </a:cubicBezTo>
                  <a:cubicBezTo>
                    <a:pt x="7872" y="1733"/>
                    <a:pt x="0" y="31054"/>
                    <a:pt x="19681" y="58607"/>
                  </a:cubicBezTo>
                  <a:cubicBezTo>
                    <a:pt x="19681" y="58607"/>
                    <a:pt x="21321" y="58857"/>
                    <a:pt x="23607" y="58857"/>
                  </a:cubicBezTo>
                  <a:cubicBezTo>
                    <a:pt x="26607" y="58857"/>
                    <a:pt x="30718" y="58427"/>
                    <a:pt x="33691" y="56439"/>
                  </a:cubicBezTo>
                  <a:cubicBezTo>
                    <a:pt x="33691" y="56439"/>
                    <a:pt x="24951" y="29286"/>
                    <a:pt x="43765" y="22281"/>
                  </a:cubicBezTo>
                  <a:cubicBezTo>
                    <a:pt x="43765" y="22281"/>
                    <a:pt x="43765" y="42429"/>
                    <a:pt x="56007" y="59041"/>
                  </a:cubicBezTo>
                  <a:cubicBezTo>
                    <a:pt x="56007" y="59041"/>
                    <a:pt x="57338" y="59223"/>
                    <a:pt x="59400" y="59223"/>
                  </a:cubicBezTo>
                  <a:cubicBezTo>
                    <a:pt x="61921" y="59223"/>
                    <a:pt x="65535" y="58951"/>
                    <a:pt x="69150" y="57740"/>
                  </a:cubicBezTo>
                  <a:cubicBezTo>
                    <a:pt x="69150" y="57740"/>
                    <a:pt x="70917" y="22281"/>
                    <a:pt x="80958" y="9606"/>
                  </a:cubicBezTo>
                  <a:cubicBezTo>
                    <a:pt x="87074" y="1888"/>
                    <a:pt x="67880" y="0"/>
                    <a:pt x="47634"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8"/>
            <p:cNvSpPr/>
            <p:nvPr/>
          </p:nvSpPr>
          <p:spPr>
            <a:xfrm>
              <a:off x="19522450" y="15172975"/>
              <a:ext cx="2685275" cy="533725"/>
            </a:xfrm>
            <a:custGeom>
              <a:rect b="b" l="l" r="r" t="t"/>
              <a:pathLst>
                <a:path extrusionOk="0" h="21349" w="107411">
                  <a:moveTo>
                    <a:pt x="106443" y="0"/>
                  </a:moveTo>
                  <a:cubicBezTo>
                    <a:pt x="103941" y="434"/>
                    <a:pt x="100472" y="1268"/>
                    <a:pt x="98037" y="1401"/>
                  </a:cubicBezTo>
                  <a:cubicBezTo>
                    <a:pt x="94368" y="1568"/>
                    <a:pt x="90698" y="1501"/>
                    <a:pt x="87029" y="1702"/>
                  </a:cubicBezTo>
                  <a:cubicBezTo>
                    <a:pt x="82068" y="1963"/>
                    <a:pt x="77108" y="2148"/>
                    <a:pt x="72147" y="2148"/>
                  </a:cubicBezTo>
                  <a:cubicBezTo>
                    <a:pt x="71403" y="2148"/>
                    <a:pt x="70660" y="2144"/>
                    <a:pt x="69917" y="2135"/>
                  </a:cubicBezTo>
                  <a:cubicBezTo>
                    <a:pt x="69683" y="2169"/>
                    <a:pt x="69450" y="2202"/>
                    <a:pt x="69183" y="2269"/>
                  </a:cubicBezTo>
                  <a:cubicBezTo>
                    <a:pt x="60517" y="4006"/>
                    <a:pt x="51594" y="4671"/>
                    <a:pt x="42673" y="4671"/>
                  </a:cubicBezTo>
                  <a:cubicBezTo>
                    <a:pt x="36176" y="4671"/>
                    <a:pt x="29679" y="4318"/>
                    <a:pt x="23284" y="3770"/>
                  </a:cubicBezTo>
                  <a:cubicBezTo>
                    <a:pt x="15612" y="3103"/>
                    <a:pt x="7806" y="2035"/>
                    <a:pt x="267" y="34"/>
                  </a:cubicBezTo>
                  <a:cubicBezTo>
                    <a:pt x="67" y="1868"/>
                    <a:pt x="0" y="3536"/>
                    <a:pt x="100" y="4937"/>
                  </a:cubicBezTo>
                  <a:cubicBezTo>
                    <a:pt x="100" y="4937"/>
                    <a:pt x="22750" y="17413"/>
                    <a:pt x="45066" y="19714"/>
                  </a:cubicBezTo>
                  <a:lnTo>
                    <a:pt x="50637" y="11509"/>
                  </a:lnTo>
                  <a:lnTo>
                    <a:pt x="56241" y="21349"/>
                  </a:lnTo>
                  <a:cubicBezTo>
                    <a:pt x="56241" y="21349"/>
                    <a:pt x="91632" y="18780"/>
                    <a:pt x="107410" y="3002"/>
                  </a:cubicBezTo>
                  <a:cubicBezTo>
                    <a:pt x="107410" y="3002"/>
                    <a:pt x="107043" y="1902"/>
                    <a:pt x="106443"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8"/>
            <p:cNvSpPr/>
            <p:nvPr/>
          </p:nvSpPr>
          <p:spPr>
            <a:xfrm>
              <a:off x="18901175" y="13187375"/>
              <a:ext cx="3725175" cy="2429275"/>
            </a:xfrm>
            <a:custGeom>
              <a:rect b="b" l="l" r="r" t="t"/>
              <a:pathLst>
                <a:path extrusionOk="0" h="97171" w="149007">
                  <a:moveTo>
                    <a:pt x="8206" y="1"/>
                  </a:moveTo>
                  <a:lnTo>
                    <a:pt x="0" y="5905"/>
                  </a:lnTo>
                  <a:cubicBezTo>
                    <a:pt x="0" y="5905"/>
                    <a:pt x="14307" y="32323"/>
                    <a:pt x="31806" y="32323"/>
                  </a:cubicBezTo>
                  <a:cubicBezTo>
                    <a:pt x="33961" y="32323"/>
                    <a:pt x="36164" y="31923"/>
                    <a:pt x="38394" y="31023"/>
                  </a:cubicBezTo>
                  <a:lnTo>
                    <a:pt x="38394" y="31023"/>
                  </a:lnTo>
                  <a:cubicBezTo>
                    <a:pt x="38394" y="31024"/>
                    <a:pt x="23951" y="67283"/>
                    <a:pt x="24951" y="80759"/>
                  </a:cubicBezTo>
                  <a:cubicBezTo>
                    <a:pt x="24951" y="80759"/>
                    <a:pt x="47601" y="93201"/>
                    <a:pt x="69917" y="95503"/>
                  </a:cubicBezTo>
                  <a:lnTo>
                    <a:pt x="75488" y="87297"/>
                  </a:lnTo>
                  <a:lnTo>
                    <a:pt x="81058" y="97170"/>
                  </a:lnTo>
                  <a:cubicBezTo>
                    <a:pt x="81058" y="97170"/>
                    <a:pt x="115549" y="95202"/>
                    <a:pt x="131294" y="79424"/>
                  </a:cubicBezTo>
                  <a:cubicBezTo>
                    <a:pt x="131294" y="79424"/>
                    <a:pt x="118485" y="37728"/>
                    <a:pt x="108645" y="22650"/>
                  </a:cubicBezTo>
                  <a:cubicBezTo>
                    <a:pt x="108645" y="22650"/>
                    <a:pt x="112465" y="20144"/>
                    <a:pt x="116519" y="20144"/>
                  </a:cubicBezTo>
                  <a:cubicBezTo>
                    <a:pt x="118861" y="20144"/>
                    <a:pt x="121281" y="20980"/>
                    <a:pt x="123088" y="23618"/>
                  </a:cubicBezTo>
                  <a:cubicBezTo>
                    <a:pt x="127992" y="30856"/>
                    <a:pt x="119152" y="38729"/>
                    <a:pt x="119152" y="38729"/>
                  </a:cubicBezTo>
                  <a:lnTo>
                    <a:pt x="124389" y="45300"/>
                  </a:lnTo>
                  <a:cubicBezTo>
                    <a:pt x="124389" y="45300"/>
                    <a:pt x="149007" y="27220"/>
                    <a:pt x="134897" y="10809"/>
                  </a:cubicBezTo>
                  <a:cubicBezTo>
                    <a:pt x="128492" y="3360"/>
                    <a:pt x="118907" y="1326"/>
                    <a:pt x="110347" y="1326"/>
                  </a:cubicBezTo>
                  <a:cubicBezTo>
                    <a:pt x="100047" y="1326"/>
                    <a:pt x="91232" y="4271"/>
                    <a:pt x="91232" y="4271"/>
                  </a:cubicBezTo>
                  <a:lnTo>
                    <a:pt x="44632" y="8207"/>
                  </a:lnTo>
                  <a:cubicBezTo>
                    <a:pt x="44632" y="8207"/>
                    <a:pt x="40593" y="12400"/>
                    <a:pt x="33010" y="12400"/>
                  </a:cubicBezTo>
                  <a:cubicBezTo>
                    <a:pt x="26933" y="12400"/>
                    <a:pt x="18580" y="9707"/>
                    <a:pt x="8206" y="1"/>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8"/>
            <p:cNvSpPr/>
            <p:nvPr/>
          </p:nvSpPr>
          <p:spPr>
            <a:xfrm>
              <a:off x="20304675" y="13216025"/>
              <a:ext cx="812525" cy="1218950"/>
            </a:xfrm>
            <a:custGeom>
              <a:rect b="b" l="l" r="r" t="t"/>
              <a:pathLst>
                <a:path extrusionOk="0" h="48758" w="32501">
                  <a:moveTo>
                    <a:pt x="25580" y="1"/>
                  </a:moveTo>
                  <a:cubicBezTo>
                    <a:pt x="16162" y="1"/>
                    <a:pt x="0" y="10997"/>
                    <a:pt x="0" y="10997"/>
                  </a:cubicBezTo>
                  <a:cubicBezTo>
                    <a:pt x="0" y="10997"/>
                    <a:pt x="1501" y="35281"/>
                    <a:pt x="16712" y="48757"/>
                  </a:cubicBezTo>
                  <a:cubicBezTo>
                    <a:pt x="16712" y="48757"/>
                    <a:pt x="31023" y="27742"/>
                    <a:pt x="32157" y="8061"/>
                  </a:cubicBezTo>
                  <a:cubicBezTo>
                    <a:pt x="32501" y="2083"/>
                    <a:pt x="29679" y="1"/>
                    <a:pt x="25580" y="1"/>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8"/>
            <p:cNvSpPr/>
            <p:nvPr/>
          </p:nvSpPr>
          <p:spPr>
            <a:xfrm>
              <a:off x="20490650" y="13542625"/>
              <a:ext cx="382775" cy="892350"/>
            </a:xfrm>
            <a:custGeom>
              <a:rect b="b" l="l" r="r" t="t"/>
              <a:pathLst>
                <a:path extrusionOk="0" h="35694" w="15311">
                  <a:moveTo>
                    <a:pt x="10474" y="1"/>
                  </a:moveTo>
                  <a:lnTo>
                    <a:pt x="1301" y="1769"/>
                  </a:lnTo>
                  <a:lnTo>
                    <a:pt x="0" y="6806"/>
                  </a:lnTo>
                  <a:lnTo>
                    <a:pt x="3936" y="10308"/>
                  </a:lnTo>
                  <a:cubicBezTo>
                    <a:pt x="3936" y="10308"/>
                    <a:pt x="434" y="19482"/>
                    <a:pt x="434" y="24952"/>
                  </a:cubicBezTo>
                  <a:cubicBezTo>
                    <a:pt x="434" y="24952"/>
                    <a:pt x="5671" y="33492"/>
                    <a:pt x="9273" y="35693"/>
                  </a:cubicBezTo>
                  <a:cubicBezTo>
                    <a:pt x="9273" y="35693"/>
                    <a:pt x="14210" y="28888"/>
                    <a:pt x="15311" y="25386"/>
                  </a:cubicBezTo>
                  <a:cubicBezTo>
                    <a:pt x="15311" y="25386"/>
                    <a:pt x="12676" y="15112"/>
                    <a:pt x="9607" y="10508"/>
                  </a:cubicBezTo>
                  <a:lnTo>
                    <a:pt x="14877" y="5705"/>
                  </a:lnTo>
                  <a:lnTo>
                    <a:pt x="10474" y="1"/>
                  </a:ln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8"/>
            <p:cNvSpPr/>
            <p:nvPr/>
          </p:nvSpPr>
          <p:spPr>
            <a:xfrm>
              <a:off x="20312175" y="13432000"/>
              <a:ext cx="796425" cy="501775"/>
            </a:xfrm>
            <a:custGeom>
              <a:rect b="b" l="l" r="r" t="t"/>
              <a:pathLst>
                <a:path extrusionOk="0" h="20071" w="31857">
                  <a:moveTo>
                    <a:pt x="26583" y="1"/>
                  </a:moveTo>
                  <a:cubicBezTo>
                    <a:pt x="17900" y="1"/>
                    <a:pt x="1" y="5960"/>
                    <a:pt x="1" y="5960"/>
                  </a:cubicBezTo>
                  <a:lnTo>
                    <a:pt x="2636" y="17469"/>
                  </a:lnTo>
                  <a:lnTo>
                    <a:pt x="11842" y="6628"/>
                  </a:lnTo>
                  <a:lnTo>
                    <a:pt x="16746" y="5627"/>
                  </a:lnTo>
                  <a:lnTo>
                    <a:pt x="26920" y="20071"/>
                  </a:lnTo>
                  <a:cubicBezTo>
                    <a:pt x="26920" y="20071"/>
                    <a:pt x="31857" y="8262"/>
                    <a:pt x="31190" y="2024"/>
                  </a:cubicBezTo>
                  <a:cubicBezTo>
                    <a:pt x="31041" y="561"/>
                    <a:pt x="29245" y="1"/>
                    <a:pt x="265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8"/>
            <p:cNvSpPr/>
            <p:nvPr/>
          </p:nvSpPr>
          <p:spPr>
            <a:xfrm>
              <a:off x="21238675" y="14024650"/>
              <a:ext cx="241850" cy="159300"/>
            </a:xfrm>
            <a:custGeom>
              <a:rect b="b" l="l" r="r" t="t"/>
              <a:pathLst>
                <a:path extrusionOk="0" h="6372" w="9674">
                  <a:moveTo>
                    <a:pt x="9407" y="0"/>
                  </a:moveTo>
                  <a:lnTo>
                    <a:pt x="0" y="467"/>
                  </a:lnTo>
                  <a:lnTo>
                    <a:pt x="267" y="6372"/>
                  </a:lnTo>
                  <a:lnTo>
                    <a:pt x="9674" y="5905"/>
                  </a:lnTo>
                  <a:lnTo>
                    <a:pt x="94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8"/>
            <p:cNvSpPr/>
            <p:nvPr/>
          </p:nvSpPr>
          <p:spPr>
            <a:xfrm>
              <a:off x="21243675" y="14134725"/>
              <a:ext cx="236850" cy="49225"/>
            </a:xfrm>
            <a:custGeom>
              <a:rect b="b" l="l" r="r" t="t"/>
              <a:pathLst>
                <a:path extrusionOk="0" h="1969" w="9474">
                  <a:moveTo>
                    <a:pt x="9407" y="1"/>
                  </a:moveTo>
                  <a:lnTo>
                    <a:pt x="1" y="468"/>
                  </a:lnTo>
                  <a:lnTo>
                    <a:pt x="67" y="1969"/>
                  </a:lnTo>
                  <a:lnTo>
                    <a:pt x="9474" y="1502"/>
                  </a:lnTo>
                  <a:lnTo>
                    <a:pt x="9407"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8"/>
            <p:cNvSpPr/>
            <p:nvPr/>
          </p:nvSpPr>
          <p:spPr>
            <a:xfrm>
              <a:off x="21240350" y="14069675"/>
              <a:ext cx="236850" cy="48400"/>
            </a:xfrm>
            <a:custGeom>
              <a:rect b="b" l="l" r="r" t="t"/>
              <a:pathLst>
                <a:path extrusionOk="0" h="1936" w="9474">
                  <a:moveTo>
                    <a:pt x="9407" y="1"/>
                  </a:moveTo>
                  <a:lnTo>
                    <a:pt x="0" y="434"/>
                  </a:lnTo>
                  <a:lnTo>
                    <a:pt x="100" y="1935"/>
                  </a:lnTo>
                  <a:lnTo>
                    <a:pt x="9474" y="1502"/>
                  </a:lnTo>
                  <a:lnTo>
                    <a:pt x="9407"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8"/>
            <p:cNvSpPr/>
            <p:nvPr/>
          </p:nvSpPr>
          <p:spPr>
            <a:xfrm>
              <a:off x="21238675" y="14030475"/>
              <a:ext cx="108425" cy="86775"/>
            </a:xfrm>
            <a:custGeom>
              <a:rect b="b" l="l" r="r" t="t"/>
              <a:pathLst>
                <a:path extrusionOk="0" h="3471" w="4337">
                  <a:moveTo>
                    <a:pt x="4203" y="1"/>
                  </a:moveTo>
                  <a:lnTo>
                    <a:pt x="0" y="201"/>
                  </a:lnTo>
                  <a:lnTo>
                    <a:pt x="134" y="3470"/>
                  </a:lnTo>
                  <a:lnTo>
                    <a:pt x="4337" y="3270"/>
                  </a:lnTo>
                  <a:lnTo>
                    <a:pt x="4203"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8"/>
            <p:cNvSpPr/>
            <p:nvPr/>
          </p:nvSpPr>
          <p:spPr>
            <a:xfrm>
              <a:off x="20053650" y="13416725"/>
              <a:ext cx="668850" cy="1018250"/>
            </a:xfrm>
            <a:custGeom>
              <a:rect b="b" l="l" r="r" t="t"/>
              <a:pathLst>
                <a:path extrusionOk="0" h="40730" w="26754">
                  <a:moveTo>
                    <a:pt x="5605" y="0"/>
                  </a:moveTo>
                  <a:lnTo>
                    <a:pt x="1" y="14277"/>
                  </a:lnTo>
                  <a:lnTo>
                    <a:pt x="6405" y="15444"/>
                  </a:lnTo>
                  <a:lnTo>
                    <a:pt x="3303" y="19547"/>
                  </a:lnTo>
                  <a:cubicBezTo>
                    <a:pt x="3303" y="19547"/>
                    <a:pt x="17580" y="38761"/>
                    <a:pt x="26753" y="40729"/>
                  </a:cubicBezTo>
                  <a:cubicBezTo>
                    <a:pt x="26753" y="40729"/>
                    <a:pt x="10842" y="20848"/>
                    <a:pt x="10175" y="3936"/>
                  </a:cubicBezTo>
                  <a:lnTo>
                    <a:pt x="5605" y="0"/>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8"/>
            <p:cNvSpPr/>
            <p:nvPr/>
          </p:nvSpPr>
          <p:spPr>
            <a:xfrm>
              <a:off x="20722475" y="13359175"/>
              <a:ext cx="546250" cy="1075800"/>
            </a:xfrm>
            <a:custGeom>
              <a:rect b="b" l="l" r="r" t="t"/>
              <a:pathLst>
                <a:path extrusionOk="0" h="43032" w="21850">
                  <a:moveTo>
                    <a:pt x="17580" y="0"/>
                  </a:moveTo>
                  <a:lnTo>
                    <a:pt x="15445" y="2302"/>
                  </a:lnTo>
                  <a:cubicBezTo>
                    <a:pt x="15445" y="2302"/>
                    <a:pt x="10341" y="28421"/>
                    <a:pt x="0" y="43031"/>
                  </a:cubicBezTo>
                  <a:cubicBezTo>
                    <a:pt x="0" y="43031"/>
                    <a:pt x="13310" y="35626"/>
                    <a:pt x="20215" y="23150"/>
                  </a:cubicBezTo>
                  <a:lnTo>
                    <a:pt x="14277" y="18714"/>
                  </a:lnTo>
                  <a:lnTo>
                    <a:pt x="21849" y="16912"/>
                  </a:lnTo>
                  <a:cubicBezTo>
                    <a:pt x="21849" y="16912"/>
                    <a:pt x="20048" y="4270"/>
                    <a:pt x="1758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8"/>
            <p:cNvSpPr/>
            <p:nvPr/>
          </p:nvSpPr>
          <p:spPr>
            <a:xfrm>
              <a:off x="19670050" y="11469075"/>
              <a:ext cx="1711225" cy="2149200"/>
            </a:xfrm>
            <a:custGeom>
              <a:rect b="b" l="l" r="r" t="t"/>
              <a:pathLst>
                <a:path extrusionOk="0" h="85968" w="68449">
                  <a:moveTo>
                    <a:pt x="39393" y="1"/>
                  </a:moveTo>
                  <a:cubicBezTo>
                    <a:pt x="28123" y="1"/>
                    <a:pt x="16745" y="7146"/>
                    <a:pt x="14878" y="24735"/>
                  </a:cubicBezTo>
                  <a:cubicBezTo>
                    <a:pt x="14878" y="24735"/>
                    <a:pt x="13110" y="44482"/>
                    <a:pt x="6739" y="56724"/>
                  </a:cubicBezTo>
                  <a:cubicBezTo>
                    <a:pt x="1" y="69633"/>
                    <a:pt x="14845" y="85278"/>
                    <a:pt x="35259" y="85945"/>
                  </a:cubicBezTo>
                  <a:cubicBezTo>
                    <a:pt x="35738" y="85960"/>
                    <a:pt x="36213" y="85967"/>
                    <a:pt x="36683" y="85967"/>
                  </a:cubicBezTo>
                  <a:cubicBezTo>
                    <a:pt x="56258" y="85967"/>
                    <a:pt x="68286" y="73279"/>
                    <a:pt x="68416" y="63963"/>
                  </a:cubicBezTo>
                  <a:cubicBezTo>
                    <a:pt x="68449" y="60902"/>
                    <a:pt x="66129" y="56316"/>
                    <a:pt x="66143" y="56316"/>
                  </a:cubicBezTo>
                  <a:lnTo>
                    <a:pt x="66143" y="56316"/>
                  </a:lnTo>
                  <a:cubicBezTo>
                    <a:pt x="66143" y="56316"/>
                    <a:pt x="66145" y="56318"/>
                    <a:pt x="66148" y="56324"/>
                  </a:cubicBezTo>
                  <a:cubicBezTo>
                    <a:pt x="63980" y="51621"/>
                    <a:pt x="62712" y="46517"/>
                    <a:pt x="62045" y="41380"/>
                  </a:cubicBezTo>
                  <a:cubicBezTo>
                    <a:pt x="61745" y="41480"/>
                    <a:pt x="61444" y="41547"/>
                    <a:pt x="61178" y="41613"/>
                  </a:cubicBezTo>
                  <a:cubicBezTo>
                    <a:pt x="59643" y="32941"/>
                    <a:pt x="59076" y="23200"/>
                    <a:pt x="61845" y="13660"/>
                  </a:cubicBezTo>
                  <a:cubicBezTo>
                    <a:pt x="61845" y="13660"/>
                    <a:pt x="61645" y="6021"/>
                    <a:pt x="48268" y="1485"/>
                  </a:cubicBezTo>
                  <a:cubicBezTo>
                    <a:pt x="45442" y="517"/>
                    <a:pt x="42421" y="1"/>
                    <a:pt x="39393"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8"/>
            <p:cNvSpPr/>
            <p:nvPr/>
          </p:nvSpPr>
          <p:spPr>
            <a:xfrm>
              <a:off x="20949300" y="12146625"/>
              <a:ext cx="2525" cy="875"/>
            </a:xfrm>
            <a:custGeom>
              <a:rect b="b" l="l" r="r" t="t"/>
              <a:pathLst>
                <a:path extrusionOk="0" h="35" w="101">
                  <a:moveTo>
                    <a:pt x="0" y="34"/>
                  </a:moveTo>
                  <a:cubicBezTo>
                    <a:pt x="0" y="34"/>
                    <a:pt x="0" y="34"/>
                    <a:pt x="0" y="34"/>
                  </a:cubicBezTo>
                  <a:cubicBezTo>
                    <a:pt x="34" y="34"/>
                    <a:pt x="67" y="1"/>
                    <a:pt x="101" y="1"/>
                  </a:cubicBezTo>
                  <a:cubicBezTo>
                    <a:pt x="67" y="1"/>
                    <a:pt x="34" y="34"/>
                    <a:pt x="0" y="34"/>
                  </a:cubicBezTo>
                  <a:close/>
                </a:path>
              </a:pathLst>
            </a:custGeom>
            <a:solidFill>
              <a:srgbClr val="FFA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8"/>
            <p:cNvSpPr/>
            <p:nvPr/>
          </p:nvSpPr>
          <p:spPr>
            <a:xfrm>
              <a:off x="19655875" y="11195825"/>
              <a:ext cx="1856350" cy="1327850"/>
            </a:xfrm>
            <a:custGeom>
              <a:rect b="b" l="l" r="r" t="t"/>
              <a:pathLst>
                <a:path extrusionOk="0" h="53114" w="74254">
                  <a:moveTo>
                    <a:pt x="48123" y="1"/>
                  </a:moveTo>
                  <a:cubicBezTo>
                    <a:pt x="43047" y="1"/>
                    <a:pt x="34324" y="5390"/>
                    <a:pt x="25252" y="10880"/>
                  </a:cubicBezTo>
                  <a:cubicBezTo>
                    <a:pt x="14778" y="17185"/>
                    <a:pt x="5137" y="27025"/>
                    <a:pt x="5137" y="27025"/>
                  </a:cubicBezTo>
                  <a:lnTo>
                    <a:pt x="13510" y="22288"/>
                  </a:lnTo>
                  <a:lnTo>
                    <a:pt x="13510" y="22288"/>
                  </a:lnTo>
                  <a:cubicBezTo>
                    <a:pt x="2702" y="31228"/>
                    <a:pt x="0" y="36699"/>
                    <a:pt x="0" y="36699"/>
                  </a:cubicBezTo>
                  <a:cubicBezTo>
                    <a:pt x="3010" y="36955"/>
                    <a:pt x="5864" y="37059"/>
                    <a:pt x="8520" y="37059"/>
                  </a:cubicBezTo>
                  <a:cubicBezTo>
                    <a:pt x="20408" y="37059"/>
                    <a:pt x="28319" y="34964"/>
                    <a:pt x="28321" y="34964"/>
                  </a:cubicBezTo>
                  <a:lnTo>
                    <a:pt x="28321" y="34964"/>
                  </a:lnTo>
                  <a:lnTo>
                    <a:pt x="24485" y="37299"/>
                  </a:lnTo>
                  <a:cubicBezTo>
                    <a:pt x="36593" y="37132"/>
                    <a:pt x="55539" y="27660"/>
                    <a:pt x="55540" y="27659"/>
                  </a:cubicBezTo>
                  <a:lnTo>
                    <a:pt x="55540" y="27659"/>
                  </a:lnTo>
                  <a:cubicBezTo>
                    <a:pt x="53777" y="49203"/>
                    <a:pt x="59199" y="53114"/>
                    <a:pt x="63369" y="53114"/>
                  </a:cubicBezTo>
                  <a:cubicBezTo>
                    <a:pt x="65746" y="53114"/>
                    <a:pt x="67716" y="51843"/>
                    <a:pt x="67716" y="51843"/>
                  </a:cubicBezTo>
                  <a:cubicBezTo>
                    <a:pt x="65948" y="46339"/>
                    <a:pt x="74254" y="24590"/>
                    <a:pt x="73987" y="19386"/>
                  </a:cubicBezTo>
                  <a:cubicBezTo>
                    <a:pt x="73861" y="16950"/>
                    <a:pt x="72373" y="16306"/>
                    <a:pt x="70834" y="16306"/>
                  </a:cubicBezTo>
                  <a:cubicBezTo>
                    <a:pt x="69107" y="16306"/>
                    <a:pt x="67315" y="17118"/>
                    <a:pt x="67315" y="17118"/>
                  </a:cubicBezTo>
                  <a:cubicBezTo>
                    <a:pt x="67115" y="10613"/>
                    <a:pt x="54706" y="2441"/>
                    <a:pt x="50203" y="406"/>
                  </a:cubicBezTo>
                  <a:cubicBezTo>
                    <a:pt x="49605" y="129"/>
                    <a:pt x="48908" y="1"/>
                    <a:pt x="48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8"/>
            <p:cNvSpPr/>
            <p:nvPr/>
          </p:nvSpPr>
          <p:spPr>
            <a:xfrm>
              <a:off x="20398900" y="12190000"/>
              <a:ext cx="637975" cy="281850"/>
            </a:xfrm>
            <a:custGeom>
              <a:rect b="b" l="l" r="r" t="t"/>
              <a:pathLst>
                <a:path extrusionOk="0" h="11274" w="25519">
                  <a:moveTo>
                    <a:pt x="21850" y="1"/>
                  </a:moveTo>
                  <a:cubicBezTo>
                    <a:pt x="21662" y="11"/>
                    <a:pt x="21437" y="60"/>
                    <a:pt x="21185" y="142"/>
                  </a:cubicBezTo>
                  <a:lnTo>
                    <a:pt x="21185" y="142"/>
                  </a:lnTo>
                  <a:cubicBezTo>
                    <a:pt x="21605" y="49"/>
                    <a:pt x="21850" y="1"/>
                    <a:pt x="21850" y="1"/>
                  </a:cubicBezTo>
                  <a:close/>
                  <a:moveTo>
                    <a:pt x="21185" y="142"/>
                  </a:moveTo>
                  <a:cubicBezTo>
                    <a:pt x="19037" y="616"/>
                    <a:pt x="12290" y="2255"/>
                    <a:pt x="9975" y="4571"/>
                  </a:cubicBezTo>
                  <a:cubicBezTo>
                    <a:pt x="9975" y="4571"/>
                    <a:pt x="12076" y="1835"/>
                    <a:pt x="13711" y="1168"/>
                  </a:cubicBezTo>
                  <a:lnTo>
                    <a:pt x="13711" y="1168"/>
                  </a:lnTo>
                  <a:cubicBezTo>
                    <a:pt x="13710" y="1168"/>
                    <a:pt x="8673" y="1969"/>
                    <a:pt x="5104" y="4737"/>
                  </a:cubicBezTo>
                  <a:cubicBezTo>
                    <a:pt x="5104" y="4737"/>
                    <a:pt x="1" y="9040"/>
                    <a:pt x="5004" y="10908"/>
                  </a:cubicBezTo>
                  <a:cubicBezTo>
                    <a:pt x="5690" y="11166"/>
                    <a:pt x="6438" y="11274"/>
                    <a:pt x="7236" y="11274"/>
                  </a:cubicBezTo>
                  <a:cubicBezTo>
                    <a:pt x="11354" y="11274"/>
                    <a:pt x="16797" y="8401"/>
                    <a:pt x="21774" y="8401"/>
                  </a:cubicBezTo>
                  <a:cubicBezTo>
                    <a:pt x="22827" y="8401"/>
                    <a:pt x="23858" y="8529"/>
                    <a:pt x="24852" y="8840"/>
                  </a:cubicBezTo>
                  <a:cubicBezTo>
                    <a:pt x="24852" y="8840"/>
                    <a:pt x="25519" y="1602"/>
                    <a:pt x="22217" y="1402"/>
                  </a:cubicBezTo>
                  <a:cubicBezTo>
                    <a:pt x="22123" y="1397"/>
                    <a:pt x="22029" y="1395"/>
                    <a:pt x="21935" y="1395"/>
                  </a:cubicBezTo>
                  <a:cubicBezTo>
                    <a:pt x="18636" y="1395"/>
                    <a:pt x="14444" y="4137"/>
                    <a:pt x="14444" y="4137"/>
                  </a:cubicBezTo>
                  <a:cubicBezTo>
                    <a:pt x="14444" y="4137"/>
                    <a:pt x="18925" y="871"/>
                    <a:pt x="21185" y="14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8"/>
            <p:cNvSpPr/>
            <p:nvPr/>
          </p:nvSpPr>
          <p:spPr>
            <a:xfrm>
              <a:off x="19995275" y="12321775"/>
              <a:ext cx="351125" cy="204325"/>
            </a:xfrm>
            <a:custGeom>
              <a:rect b="b" l="l" r="r" t="t"/>
              <a:pathLst>
                <a:path extrusionOk="0" h="8173" w="14045">
                  <a:moveTo>
                    <a:pt x="6172" y="0"/>
                  </a:moveTo>
                  <a:lnTo>
                    <a:pt x="7840" y="1101"/>
                  </a:lnTo>
                  <a:cubicBezTo>
                    <a:pt x="7840" y="1101"/>
                    <a:pt x="6906" y="634"/>
                    <a:pt x="5972" y="400"/>
                  </a:cubicBezTo>
                  <a:cubicBezTo>
                    <a:pt x="5042" y="152"/>
                    <a:pt x="4268" y="48"/>
                    <a:pt x="3623" y="48"/>
                  </a:cubicBezTo>
                  <a:cubicBezTo>
                    <a:pt x="284" y="48"/>
                    <a:pt x="401" y="2835"/>
                    <a:pt x="401" y="2835"/>
                  </a:cubicBezTo>
                  <a:cubicBezTo>
                    <a:pt x="968" y="1368"/>
                    <a:pt x="2169" y="1268"/>
                    <a:pt x="2169" y="1268"/>
                  </a:cubicBezTo>
                  <a:lnTo>
                    <a:pt x="2169" y="1268"/>
                  </a:lnTo>
                  <a:cubicBezTo>
                    <a:pt x="1" y="2835"/>
                    <a:pt x="1836" y="8173"/>
                    <a:pt x="1836" y="8173"/>
                  </a:cubicBezTo>
                  <a:cubicBezTo>
                    <a:pt x="2069" y="7038"/>
                    <a:pt x="4871" y="5604"/>
                    <a:pt x="7239" y="5604"/>
                  </a:cubicBezTo>
                  <a:cubicBezTo>
                    <a:pt x="7261" y="5604"/>
                    <a:pt x="7283" y="5604"/>
                    <a:pt x="7305" y="5604"/>
                  </a:cubicBezTo>
                  <a:cubicBezTo>
                    <a:pt x="8588" y="5604"/>
                    <a:pt x="10032" y="6124"/>
                    <a:pt x="11207" y="6124"/>
                  </a:cubicBezTo>
                  <a:cubicBezTo>
                    <a:pt x="12162" y="6124"/>
                    <a:pt x="12940" y="5781"/>
                    <a:pt x="13310" y="4537"/>
                  </a:cubicBezTo>
                  <a:cubicBezTo>
                    <a:pt x="14044" y="2135"/>
                    <a:pt x="11943" y="1234"/>
                    <a:pt x="11943" y="1234"/>
                  </a:cubicBezTo>
                  <a:cubicBezTo>
                    <a:pt x="9708" y="167"/>
                    <a:pt x="6173" y="0"/>
                    <a:pt x="6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8"/>
            <p:cNvSpPr/>
            <p:nvPr/>
          </p:nvSpPr>
          <p:spPr>
            <a:xfrm>
              <a:off x="21715450" y="14102450"/>
              <a:ext cx="279625" cy="233800"/>
            </a:xfrm>
            <a:custGeom>
              <a:rect b="b" l="l" r="r" t="t"/>
              <a:pathLst>
                <a:path extrusionOk="0" h="9352" w="11185">
                  <a:moveTo>
                    <a:pt x="3062" y="0"/>
                  </a:moveTo>
                  <a:cubicBezTo>
                    <a:pt x="2438" y="0"/>
                    <a:pt x="1799" y="251"/>
                    <a:pt x="1211" y="925"/>
                  </a:cubicBezTo>
                  <a:cubicBezTo>
                    <a:pt x="0" y="2310"/>
                    <a:pt x="339" y="2838"/>
                    <a:pt x="1108" y="2838"/>
                  </a:cubicBezTo>
                  <a:cubicBezTo>
                    <a:pt x="1661" y="2838"/>
                    <a:pt x="2437" y="2564"/>
                    <a:pt x="3017" y="2140"/>
                  </a:cubicBezTo>
                  <a:lnTo>
                    <a:pt x="3017" y="2140"/>
                  </a:lnTo>
                  <a:cubicBezTo>
                    <a:pt x="2187" y="2901"/>
                    <a:pt x="426" y="4696"/>
                    <a:pt x="1544" y="5294"/>
                  </a:cubicBezTo>
                  <a:cubicBezTo>
                    <a:pt x="1788" y="5425"/>
                    <a:pt x="2044" y="5479"/>
                    <a:pt x="2301" y="5479"/>
                  </a:cubicBezTo>
                  <a:cubicBezTo>
                    <a:pt x="3550" y="5479"/>
                    <a:pt x="4812" y="4194"/>
                    <a:pt x="4813" y="4194"/>
                  </a:cubicBezTo>
                  <a:lnTo>
                    <a:pt x="4813" y="4194"/>
                  </a:lnTo>
                  <a:cubicBezTo>
                    <a:pt x="4812" y="4195"/>
                    <a:pt x="2563" y="7661"/>
                    <a:pt x="4292" y="7661"/>
                  </a:cubicBezTo>
                  <a:cubicBezTo>
                    <a:pt x="4647" y="7661"/>
                    <a:pt x="5170" y="7515"/>
                    <a:pt x="5914" y="7162"/>
                  </a:cubicBezTo>
                  <a:cubicBezTo>
                    <a:pt x="5914" y="7162"/>
                    <a:pt x="7041" y="9351"/>
                    <a:pt x="8735" y="9351"/>
                  </a:cubicBezTo>
                  <a:cubicBezTo>
                    <a:pt x="9462" y="9351"/>
                    <a:pt x="10293" y="8948"/>
                    <a:pt x="11184" y="7796"/>
                  </a:cubicBezTo>
                  <a:lnTo>
                    <a:pt x="6581" y="2126"/>
                  </a:lnTo>
                  <a:cubicBezTo>
                    <a:pt x="6581" y="2126"/>
                    <a:pt x="4881" y="0"/>
                    <a:pt x="3062"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8"/>
            <p:cNvSpPr/>
            <p:nvPr/>
          </p:nvSpPr>
          <p:spPr>
            <a:xfrm>
              <a:off x="20639075" y="12601975"/>
              <a:ext cx="266050" cy="116525"/>
            </a:xfrm>
            <a:custGeom>
              <a:rect b="b" l="l" r="r" t="t"/>
              <a:pathLst>
                <a:path extrusionOk="0" h="4661" w="10642">
                  <a:moveTo>
                    <a:pt x="1" y="0"/>
                  </a:moveTo>
                  <a:lnTo>
                    <a:pt x="1" y="0"/>
                  </a:lnTo>
                  <a:cubicBezTo>
                    <a:pt x="267" y="1301"/>
                    <a:pt x="1035" y="3069"/>
                    <a:pt x="3336" y="3936"/>
                  </a:cubicBezTo>
                  <a:cubicBezTo>
                    <a:pt x="4519" y="4380"/>
                    <a:pt x="5617" y="4661"/>
                    <a:pt x="6594" y="4661"/>
                  </a:cubicBezTo>
                  <a:cubicBezTo>
                    <a:pt x="8481" y="4661"/>
                    <a:pt x="9916" y="3613"/>
                    <a:pt x="10642" y="667"/>
                  </a:cubicBezTo>
                  <a:lnTo>
                    <a:pt x="1" y="0"/>
                  </a:ln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8"/>
            <p:cNvSpPr/>
            <p:nvPr/>
          </p:nvSpPr>
          <p:spPr>
            <a:xfrm>
              <a:off x="20064500" y="12597800"/>
              <a:ext cx="266050" cy="117375"/>
            </a:xfrm>
            <a:custGeom>
              <a:rect b="b" l="l" r="r" t="t"/>
              <a:pathLst>
                <a:path extrusionOk="0" h="4695" w="10642">
                  <a:moveTo>
                    <a:pt x="10641" y="0"/>
                  </a:moveTo>
                  <a:lnTo>
                    <a:pt x="1" y="701"/>
                  </a:lnTo>
                  <a:cubicBezTo>
                    <a:pt x="704" y="3646"/>
                    <a:pt x="2146" y="4694"/>
                    <a:pt x="4040" y="4694"/>
                  </a:cubicBezTo>
                  <a:cubicBezTo>
                    <a:pt x="5021" y="4694"/>
                    <a:pt x="6123" y="4413"/>
                    <a:pt x="7306" y="3970"/>
                  </a:cubicBezTo>
                  <a:cubicBezTo>
                    <a:pt x="9607" y="3069"/>
                    <a:pt x="10375" y="1301"/>
                    <a:pt x="10641"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8"/>
            <p:cNvSpPr/>
            <p:nvPr/>
          </p:nvSpPr>
          <p:spPr>
            <a:xfrm>
              <a:off x="20288825" y="12556925"/>
              <a:ext cx="248525" cy="301125"/>
            </a:xfrm>
            <a:custGeom>
              <a:rect b="b" l="l" r="r" t="t"/>
              <a:pathLst>
                <a:path extrusionOk="0" h="12045" w="9941">
                  <a:moveTo>
                    <a:pt x="8507" y="1"/>
                  </a:moveTo>
                  <a:lnTo>
                    <a:pt x="8507" y="1"/>
                  </a:lnTo>
                  <a:cubicBezTo>
                    <a:pt x="8507" y="2"/>
                    <a:pt x="8973" y="7206"/>
                    <a:pt x="1" y="9708"/>
                  </a:cubicBezTo>
                  <a:cubicBezTo>
                    <a:pt x="1" y="9708"/>
                    <a:pt x="499" y="12044"/>
                    <a:pt x="3259" y="12044"/>
                  </a:cubicBezTo>
                  <a:cubicBezTo>
                    <a:pt x="4344" y="12044"/>
                    <a:pt x="5780" y="11683"/>
                    <a:pt x="7673" y="10675"/>
                  </a:cubicBezTo>
                  <a:cubicBezTo>
                    <a:pt x="7673" y="10675"/>
                    <a:pt x="9674" y="9774"/>
                    <a:pt x="9808" y="6105"/>
                  </a:cubicBezTo>
                  <a:cubicBezTo>
                    <a:pt x="9941" y="2436"/>
                    <a:pt x="8507" y="1"/>
                    <a:pt x="8507" y="1"/>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8"/>
            <p:cNvSpPr/>
            <p:nvPr/>
          </p:nvSpPr>
          <p:spPr>
            <a:xfrm>
              <a:off x="20168750" y="12543600"/>
              <a:ext cx="65900" cy="121775"/>
            </a:xfrm>
            <a:custGeom>
              <a:rect b="b" l="l" r="r" t="t"/>
              <a:pathLst>
                <a:path extrusionOk="0" h="4871" w="2636">
                  <a:moveTo>
                    <a:pt x="1334" y="0"/>
                  </a:moveTo>
                  <a:cubicBezTo>
                    <a:pt x="601" y="0"/>
                    <a:pt x="0" y="1101"/>
                    <a:pt x="0" y="2435"/>
                  </a:cubicBezTo>
                  <a:cubicBezTo>
                    <a:pt x="0" y="3769"/>
                    <a:pt x="601" y="4870"/>
                    <a:pt x="1334" y="4870"/>
                  </a:cubicBezTo>
                  <a:cubicBezTo>
                    <a:pt x="2035" y="4870"/>
                    <a:pt x="2635" y="3769"/>
                    <a:pt x="2635" y="2435"/>
                  </a:cubicBezTo>
                  <a:cubicBezTo>
                    <a:pt x="2635" y="1101"/>
                    <a:pt x="2035" y="0"/>
                    <a:pt x="1334"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8"/>
            <p:cNvSpPr/>
            <p:nvPr/>
          </p:nvSpPr>
          <p:spPr>
            <a:xfrm>
              <a:off x="20729975" y="12535250"/>
              <a:ext cx="65900" cy="120950"/>
            </a:xfrm>
            <a:custGeom>
              <a:rect b="b" l="l" r="r" t="t"/>
              <a:pathLst>
                <a:path extrusionOk="0" h="4838" w="2636">
                  <a:moveTo>
                    <a:pt x="1301" y="0"/>
                  </a:moveTo>
                  <a:cubicBezTo>
                    <a:pt x="601" y="0"/>
                    <a:pt x="1" y="1068"/>
                    <a:pt x="1" y="2436"/>
                  </a:cubicBezTo>
                  <a:cubicBezTo>
                    <a:pt x="1" y="3770"/>
                    <a:pt x="601" y="4837"/>
                    <a:pt x="1301" y="4837"/>
                  </a:cubicBezTo>
                  <a:cubicBezTo>
                    <a:pt x="2035" y="4837"/>
                    <a:pt x="2636" y="3770"/>
                    <a:pt x="2636" y="2436"/>
                  </a:cubicBezTo>
                  <a:cubicBezTo>
                    <a:pt x="2636" y="1068"/>
                    <a:pt x="2035" y="0"/>
                    <a:pt x="1301"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8"/>
            <p:cNvSpPr/>
            <p:nvPr/>
          </p:nvSpPr>
          <p:spPr>
            <a:xfrm>
              <a:off x="20186250" y="12959875"/>
              <a:ext cx="512050" cy="374300"/>
            </a:xfrm>
            <a:custGeom>
              <a:rect b="b" l="l" r="r" t="t"/>
              <a:pathLst>
                <a:path extrusionOk="0" h="14972" w="20482">
                  <a:moveTo>
                    <a:pt x="17743" y="0"/>
                  </a:moveTo>
                  <a:cubicBezTo>
                    <a:pt x="16013" y="0"/>
                    <a:pt x="13416" y="486"/>
                    <a:pt x="10241" y="528"/>
                  </a:cubicBezTo>
                  <a:cubicBezTo>
                    <a:pt x="8703" y="528"/>
                    <a:pt x="7433" y="397"/>
                    <a:pt x="6357" y="397"/>
                  </a:cubicBezTo>
                  <a:cubicBezTo>
                    <a:pt x="4889" y="397"/>
                    <a:pt x="3779" y="641"/>
                    <a:pt x="2836" y="1796"/>
                  </a:cubicBezTo>
                  <a:cubicBezTo>
                    <a:pt x="2703" y="1996"/>
                    <a:pt x="1" y="8667"/>
                    <a:pt x="3370" y="11803"/>
                  </a:cubicBezTo>
                  <a:cubicBezTo>
                    <a:pt x="5338" y="13604"/>
                    <a:pt x="7706" y="14938"/>
                    <a:pt x="10208" y="14972"/>
                  </a:cubicBezTo>
                  <a:cubicBezTo>
                    <a:pt x="12776" y="14972"/>
                    <a:pt x="14711" y="13838"/>
                    <a:pt x="16146" y="12303"/>
                  </a:cubicBezTo>
                  <a:cubicBezTo>
                    <a:pt x="17947" y="10368"/>
                    <a:pt x="19548" y="7366"/>
                    <a:pt x="19815" y="5498"/>
                  </a:cubicBezTo>
                  <a:cubicBezTo>
                    <a:pt x="20015" y="4197"/>
                    <a:pt x="20482" y="1529"/>
                    <a:pt x="19815" y="661"/>
                  </a:cubicBezTo>
                  <a:cubicBezTo>
                    <a:pt x="19449" y="161"/>
                    <a:pt x="18740" y="0"/>
                    <a:pt x="17743" y="0"/>
                  </a:cubicBez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8"/>
            <p:cNvSpPr/>
            <p:nvPr/>
          </p:nvSpPr>
          <p:spPr>
            <a:xfrm>
              <a:off x="20244625" y="12956475"/>
              <a:ext cx="437000" cy="141875"/>
            </a:xfrm>
            <a:custGeom>
              <a:rect b="b" l="l" r="r" t="t"/>
              <a:pathLst>
                <a:path extrusionOk="0" h="5675" w="17480">
                  <a:moveTo>
                    <a:pt x="14671" y="1"/>
                  </a:moveTo>
                  <a:cubicBezTo>
                    <a:pt x="13017" y="1"/>
                    <a:pt x="10760" y="246"/>
                    <a:pt x="8040" y="264"/>
                  </a:cubicBezTo>
                  <a:cubicBezTo>
                    <a:pt x="7856" y="265"/>
                    <a:pt x="7676" y="266"/>
                    <a:pt x="7499" y="266"/>
                  </a:cubicBezTo>
                  <a:cubicBezTo>
                    <a:pt x="6841" y="266"/>
                    <a:pt x="6229" y="257"/>
                    <a:pt x="5660" y="257"/>
                  </a:cubicBezTo>
                  <a:cubicBezTo>
                    <a:pt x="3357" y="257"/>
                    <a:pt x="1745" y="408"/>
                    <a:pt x="501" y="1932"/>
                  </a:cubicBezTo>
                  <a:cubicBezTo>
                    <a:pt x="1" y="3299"/>
                    <a:pt x="3403" y="5267"/>
                    <a:pt x="4604" y="5434"/>
                  </a:cubicBezTo>
                  <a:cubicBezTo>
                    <a:pt x="5700" y="5600"/>
                    <a:pt x="6714" y="5674"/>
                    <a:pt x="7651" y="5674"/>
                  </a:cubicBezTo>
                  <a:cubicBezTo>
                    <a:pt x="13873" y="5674"/>
                    <a:pt x="16697" y="2392"/>
                    <a:pt x="17480" y="797"/>
                  </a:cubicBezTo>
                  <a:cubicBezTo>
                    <a:pt x="17023" y="173"/>
                    <a:pt x="16059" y="1"/>
                    <a:pt x="146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8"/>
            <p:cNvSpPr/>
            <p:nvPr/>
          </p:nvSpPr>
          <p:spPr>
            <a:xfrm>
              <a:off x="20270475" y="13193375"/>
              <a:ext cx="319425" cy="140800"/>
            </a:xfrm>
            <a:custGeom>
              <a:rect b="b" l="l" r="r" t="t"/>
              <a:pathLst>
                <a:path extrusionOk="0" h="5632" w="12777">
                  <a:moveTo>
                    <a:pt x="5928" y="1"/>
                  </a:moveTo>
                  <a:cubicBezTo>
                    <a:pt x="3001" y="1"/>
                    <a:pt x="879" y="1644"/>
                    <a:pt x="1" y="2463"/>
                  </a:cubicBezTo>
                  <a:cubicBezTo>
                    <a:pt x="1969" y="4264"/>
                    <a:pt x="4337" y="5598"/>
                    <a:pt x="6839" y="5632"/>
                  </a:cubicBezTo>
                  <a:cubicBezTo>
                    <a:pt x="9407" y="5632"/>
                    <a:pt x="11342" y="4498"/>
                    <a:pt x="12777" y="2963"/>
                  </a:cubicBezTo>
                  <a:cubicBezTo>
                    <a:pt x="10219" y="740"/>
                    <a:pt x="7892" y="1"/>
                    <a:pt x="5928"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4" name="Google Shape;3694;p88"/>
          <p:cNvSpPr/>
          <p:nvPr/>
        </p:nvSpPr>
        <p:spPr>
          <a:xfrm>
            <a:off x="3502991" y="1364924"/>
            <a:ext cx="2378100" cy="1323300"/>
          </a:xfrm>
          <a:prstGeom prst="wedgeRoundRectCallout">
            <a:avLst>
              <a:gd fmla="val -77321" name="adj1"/>
              <a:gd fmla="val 30922" name="adj2"/>
              <a:gd fmla="val 0" name="adj3"/>
            </a:avLst>
          </a:prstGeom>
          <a:solidFill>
            <a:srgbClr val="30475E"/>
          </a:solidFill>
          <a:ln cap="flat" cmpd="sng" w="9525">
            <a:solidFill>
              <a:srgbClr val="F2B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8"/>
          <p:cNvSpPr txBox="1"/>
          <p:nvPr/>
        </p:nvSpPr>
        <p:spPr>
          <a:xfrm>
            <a:off x="3631716" y="1364916"/>
            <a:ext cx="2200500" cy="174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000">
                <a:solidFill>
                  <a:srgbClr val="A4C2F4"/>
                </a:solidFill>
                <a:latin typeface="Open Sans"/>
                <a:ea typeface="Open Sans"/>
                <a:cs typeface="Open Sans"/>
                <a:sym typeface="Open Sans"/>
              </a:rPr>
              <a:t>@realDonaldTrump:</a:t>
            </a:r>
            <a:endParaRPr b="1" sz="1000">
              <a:solidFill>
                <a:srgbClr val="A4C2F4"/>
              </a:solidFill>
              <a:latin typeface="Open Sans"/>
              <a:ea typeface="Open Sans"/>
              <a:cs typeface="Open Sans"/>
              <a:sym typeface="Open Sans"/>
            </a:endParaRPr>
          </a:p>
          <a:p>
            <a:pPr indent="0" lvl="0" marL="0" rtl="0" algn="l">
              <a:lnSpc>
                <a:spcPct val="115000"/>
              </a:lnSpc>
              <a:spcBef>
                <a:spcPts val="1200"/>
              </a:spcBef>
              <a:spcAft>
                <a:spcPts val="0"/>
              </a:spcAft>
              <a:buNone/>
            </a:pPr>
            <a:r>
              <a:rPr b="1" lang="en" sz="1000">
                <a:solidFill>
                  <a:schemeClr val="dk1"/>
                </a:solidFill>
                <a:latin typeface="Open Sans"/>
                <a:ea typeface="Open Sans"/>
                <a:cs typeface="Open Sans"/>
                <a:sym typeface="Open Sans"/>
              </a:rPr>
              <a:t>Unemployment rate is low because US is blessed with the greatest president ever!! </a:t>
            </a:r>
            <a:endParaRPr b="1" sz="10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b="1" lang="en" sz="1000">
                <a:solidFill>
                  <a:srgbClr val="A4C2F4"/>
                </a:solidFill>
                <a:latin typeface="Open Sans"/>
                <a:ea typeface="Open Sans"/>
                <a:cs typeface="Open Sans"/>
                <a:sym typeface="Open Sans"/>
              </a:rPr>
              <a:t>#MakeAmericaGreatAgain</a:t>
            </a:r>
            <a:endParaRPr b="1" sz="1300">
              <a:solidFill>
                <a:srgbClr val="A4C2F4"/>
              </a:solidFill>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p:txBody>
      </p:sp>
      <p:grpSp>
        <p:nvGrpSpPr>
          <p:cNvPr id="3696" name="Google Shape;3696;p88"/>
          <p:cNvGrpSpPr/>
          <p:nvPr/>
        </p:nvGrpSpPr>
        <p:grpSpPr>
          <a:xfrm>
            <a:off x="7775592" y="-305433"/>
            <a:ext cx="2194616" cy="2094876"/>
            <a:chOff x="3623439" y="713106"/>
            <a:chExt cx="1821409" cy="1819575"/>
          </a:xfrm>
        </p:grpSpPr>
        <p:sp>
          <p:nvSpPr>
            <p:cNvPr id="3697" name="Google Shape;3697;p88"/>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8"/>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8"/>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8"/>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8"/>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8"/>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8"/>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8"/>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8"/>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8"/>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8"/>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8"/>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8"/>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8"/>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8"/>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8"/>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8"/>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8"/>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8"/>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8"/>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8"/>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8"/>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8"/>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8"/>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1" name="Google Shape;3721;p88"/>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Evaluation</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3722" name="Google Shape;3722;p88"/>
          <p:cNvGrpSpPr/>
          <p:nvPr/>
        </p:nvGrpSpPr>
        <p:grpSpPr>
          <a:xfrm>
            <a:off x="-640108" y="-635971"/>
            <a:ext cx="2194616" cy="2094876"/>
            <a:chOff x="3623439" y="713106"/>
            <a:chExt cx="1821409" cy="1819575"/>
          </a:xfrm>
        </p:grpSpPr>
        <p:sp>
          <p:nvSpPr>
            <p:cNvPr id="3723" name="Google Shape;3723;p88"/>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8"/>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8"/>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8"/>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8"/>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8"/>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8"/>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8"/>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8"/>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8"/>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8"/>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8"/>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8"/>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8"/>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8"/>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8"/>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8"/>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8"/>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8"/>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8"/>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8"/>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8"/>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8"/>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8"/>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47" name="Google Shape;3747;p88"/>
          <p:cNvPicPr preferRelativeResize="0"/>
          <p:nvPr/>
        </p:nvPicPr>
        <p:blipFill>
          <a:blip r:embed="rId3">
            <a:alphaModFix/>
          </a:blip>
          <a:stretch>
            <a:fillRect/>
          </a:stretch>
        </p:blipFill>
        <p:spPr>
          <a:xfrm>
            <a:off x="4455375" y="1974150"/>
            <a:ext cx="3371565" cy="289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7"/>
                                        </p:tgtEl>
                                        <p:attrNameLst>
                                          <p:attrName>style.visibility</p:attrName>
                                        </p:attrNameLst>
                                      </p:cBhvr>
                                      <p:to>
                                        <p:strVal val="visible"/>
                                      </p:to>
                                    </p:set>
                                    <p:animEffect filter="fade" transition="in">
                                      <p:cBhvr>
                                        <p:cTn dur="1000"/>
                                        <p:tgtEl>
                                          <p:spTgt spid="3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94"/>
                                        </p:tgtEl>
                                        <p:attrNameLst>
                                          <p:attrName>style.visibility</p:attrName>
                                        </p:attrNameLst>
                                      </p:cBhvr>
                                      <p:to>
                                        <p:strVal val="visible"/>
                                      </p:to>
                                    </p:set>
                                    <p:anim calcmode="lin" valueType="num">
                                      <p:cBhvr additive="base">
                                        <p:cTn dur="1000"/>
                                        <p:tgtEl>
                                          <p:spTgt spid="36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95"/>
                                        </p:tgtEl>
                                        <p:attrNameLst>
                                          <p:attrName>style.visibility</p:attrName>
                                        </p:attrNameLst>
                                      </p:cBhvr>
                                      <p:to>
                                        <p:strVal val="visible"/>
                                      </p:to>
                                    </p:set>
                                    <p:anim calcmode="lin" valueType="num">
                                      <p:cBhvr additive="base">
                                        <p:cTn dur="1000"/>
                                        <p:tgtEl>
                                          <p:spTgt spid="36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1" name="Shape 3751"/>
        <p:cNvGrpSpPr/>
        <p:nvPr/>
      </p:nvGrpSpPr>
      <p:grpSpPr>
        <a:xfrm>
          <a:off x="0" y="0"/>
          <a:ext cx="0" cy="0"/>
          <a:chOff x="0" y="0"/>
          <a:chExt cx="0" cy="0"/>
        </a:xfrm>
      </p:grpSpPr>
      <p:sp>
        <p:nvSpPr>
          <p:cNvPr id="3752" name="Google Shape;3752;p89"/>
          <p:cNvSpPr/>
          <p:nvPr/>
        </p:nvSpPr>
        <p:spPr>
          <a:xfrm>
            <a:off x="2066650" y="3082425"/>
            <a:ext cx="1974000" cy="763500"/>
          </a:xfrm>
          <a:prstGeom prst="roundRect">
            <a:avLst>
              <a:gd fmla="val 16667" name="adj"/>
            </a:avLst>
          </a:prstGeom>
          <a:solidFill>
            <a:schemeClr val="dk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New tweet from @realDonaldTrump</a:t>
            </a:r>
            <a:endParaRPr>
              <a:latin typeface="Open Sans"/>
              <a:ea typeface="Open Sans"/>
              <a:cs typeface="Open Sans"/>
              <a:sym typeface="Open Sans"/>
            </a:endParaRPr>
          </a:p>
        </p:txBody>
      </p:sp>
      <p:pic>
        <p:nvPicPr>
          <p:cNvPr id="3753" name="Google Shape;3753;p89"/>
          <p:cNvPicPr preferRelativeResize="0"/>
          <p:nvPr/>
        </p:nvPicPr>
        <p:blipFill>
          <a:blip r:embed="rId3">
            <a:alphaModFix/>
          </a:blip>
          <a:stretch>
            <a:fillRect/>
          </a:stretch>
        </p:blipFill>
        <p:spPr>
          <a:xfrm>
            <a:off x="900450" y="2540500"/>
            <a:ext cx="1693050" cy="1693050"/>
          </a:xfrm>
          <a:prstGeom prst="rect">
            <a:avLst/>
          </a:prstGeom>
          <a:noFill/>
          <a:ln>
            <a:noFill/>
          </a:ln>
        </p:spPr>
      </p:pic>
      <p:cxnSp>
        <p:nvCxnSpPr>
          <p:cNvPr id="3754" name="Google Shape;3754;p89"/>
          <p:cNvCxnSpPr>
            <a:stCxn id="3752" idx="3"/>
          </p:cNvCxnSpPr>
          <p:nvPr/>
        </p:nvCxnSpPr>
        <p:spPr>
          <a:xfrm flipH="1" rot="10800000">
            <a:off x="4040650" y="3431475"/>
            <a:ext cx="4056300" cy="32700"/>
          </a:xfrm>
          <a:prstGeom prst="straightConnector1">
            <a:avLst/>
          </a:prstGeom>
          <a:noFill/>
          <a:ln cap="flat" cmpd="sng" w="19050">
            <a:solidFill>
              <a:schemeClr val="lt1"/>
            </a:solidFill>
            <a:prstDash val="solid"/>
            <a:round/>
            <a:headEnd len="med" w="med" type="none"/>
            <a:tailEnd len="med" w="med" type="triangle"/>
          </a:ln>
        </p:spPr>
      </p:cxnSp>
      <p:pic>
        <p:nvPicPr>
          <p:cNvPr id="3755" name="Google Shape;3755;p89"/>
          <p:cNvPicPr preferRelativeResize="0"/>
          <p:nvPr/>
        </p:nvPicPr>
        <p:blipFill>
          <a:blip r:embed="rId4">
            <a:alphaModFix/>
          </a:blip>
          <a:stretch>
            <a:fillRect/>
          </a:stretch>
        </p:blipFill>
        <p:spPr>
          <a:xfrm>
            <a:off x="4154625" y="738325"/>
            <a:ext cx="3618475" cy="3107600"/>
          </a:xfrm>
          <a:prstGeom prst="rect">
            <a:avLst/>
          </a:prstGeom>
          <a:noFill/>
          <a:ln>
            <a:noFill/>
          </a:ln>
        </p:spPr>
      </p:pic>
      <p:sp>
        <p:nvSpPr>
          <p:cNvPr id="3756" name="Google Shape;3756;p89"/>
          <p:cNvSpPr txBox="1"/>
          <p:nvPr/>
        </p:nvSpPr>
        <p:spPr>
          <a:xfrm>
            <a:off x="4154625" y="3531800"/>
            <a:ext cx="38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2 min	5 min	10 min 	20 min</a:t>
            </a:r>
            <a:endParaRPr b="1">
              <a:latin typeface="Open Sans"/>
              <a:ea typeface="Open Sans"/>
              <a:cs typeface="Open Sans"/>
              <a:sym typeface="Open Sans"/>
            </a:endParaRPr>
          </a:p>
        </p:txBody>
      </p:sp>
      <p:cxnSp>
        <p:nvCxnSpPr>
          <p:cNvPr id="3757" name="Google Shape;3757;p89"/>
          <p:cNvCxnSpPr/>
          <p:nvPr/>
        </p:nvCxnSpPr>
        <p:spPr>
          <a:xfrm>
            <a:off x="4480325" y="3339025"/>
            <a:ext cx="7800" cy="223500"/>
          </a:xfrm>
          <a:prstGeom prst="straightConnector1">
            <a:avLst/>
          </a:prstGeom>
          <a:noFill/>
          <a:ln cap="flat" cmpd="sng" w="28575">
            <a:solidFill>
              <a:schemeClr val="lt1"/>
            </a:solidFill>
            <a:prstDash val="solid"/>
            <a:round/>
            <a:headEnd len="med" w="med" type="none"/>
            <a:tailEnd len="med" w="med" type="none"/>
          </a:ln>
        </p:spPr>
      </p:cxnSp>
      <p:cxnSp>
        <p:nvCxnSpPr>
          <p:cNvPr id="3758" name="Google Shape;3758;p89"/>
          <p:cNvCxnSpPr/>
          <p:nvPr/>
        </p:nvCxnSpPr>
        <p:spPr>
          <a:xfrm>
            <a:off x="5349875" y="3336075"/>
            <a:ext cx="7800" cy="223500"/>
          </a:xfrm>
          <a:prstGeom prst="straightConnector1">
            <a:avLst/>
          </a:prstGeom>
          <a:noFill/>
          <a:ln cap="flat" cmpd="sng" w="28575">
            <a:solidFill>
              <a:schemeClr val="lt1"/>
            </a:solidFill>
            <a:prstDash val="solid"/>
            <a:round/>
            <a:headEnd len="med" w="med" type="none"/>
            <a:tailEnd len="med" w="med" type="none"/>
          </a:ln>
        </p:spPr>
      </p:cxnSp>
      <p:cxnSp>
        <p:nvCxnSpPr>
          <p:cNvPr id="3759" name="Google Shape;3759;p89"/>
          <p:cNvCxnSpPr/>
          <p:nvPr/>
        </p:nvCxnSpPr>
        <p:spPr>
          <a:xfrm>
            <a:off x="6327400" y="3339025"/>
            <a:ext cx="7800" cy="223500"/>
          </a:xfrm>
          <a:prstGeom prst="straightConnector1">
            <a:avLst/>
          </a:prstGeom>
          <a:noFill/>
          <a:ln cap="flat" cmpd="sng" w="28575">
            <a:solidFill>
              <a:schemeClr val="lt1"/>
            </a:solidFill>
            <a:prstDash val="solid"/>
            <a:round/>
            <a:headEnd len="med" w="med" type="none"/>
            <a:tailEnd len="med" w="med" type="none"/>
          </a:ln>
        </p:spPr>
      </p:cxnSp>
      <p:cxnSp>
        <p:nvCxnSpPr>
          <p:cNvPr id="3760" name="Google Shape;3760;p89"/>
          <p:cNvCxnSpPr/>
          <p:nvPr/>
        </p:nvCxnSpPr>
        <p:spPr>
          <a:xfrm>
            <a:off x="7266375" y="3336075"/>
            <a:ext cx="7800" cy="223500"/>
          </a:xfrm>
          <a:prstGeom prst="straightConnector1">
            <a:avLst/>
          </a:prstGeom>
          <a:noFill/>
          <a:ln cap="flat" cmpd="sng" w="28575">
            <a:solidFill>
              <a:schemeClr val="lt1"/>
            </a:solidFill>
            <a:prstDash val="solid"/>
            <a:round/>
            <a:headEnd len="med" w="med" type="none"/>
            <a:tailEnd len="med" w="med" type="none"/>
          </a:ln>
        </p:spPr>
      </p:cxnSp>
      <p:grpSp>
        <p:nvGrpSpPr>
          <p:cNvPr id="3761" name="Google Shape;3761;p89"/>
          <p:cNvGrpSpPr/>
          <p:nvPr/>
        </p:nvGrpSpPr>
        <p:grpSpPr>
          <a:xfrm>
            <a:off x="7775592" y="-305433"/>
            <a:ext cx="2194616" cy="2094876"/>
            <a:chOff x="3623439" y="713106"/>
            <a:chExt cx="1821409" cy="1819575"/>
          </a:xfrm>
        </p:grpSpPr>
        <p:sp>
          <p:nvSpPr>
            <p:cNvPr id="3762" name="Google Shape;3762;p8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6" name="Google Shape;3786;p89"/>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Evaluation</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3787" name="Google Shape;3787;p89"/>
          <p:cNvGrpSpPr/>
          <p:nvPr/>
        </p:nvGrpSpPr>
        <p:grpSpPr>
          <a:xfrm>
            <a:off x="-640108" y="-635971"/>
            <a:ext cx="2194616" cy="2094876"/>
            <a:chOff x="3623439" y="713106"/>
            <a:chExt cx="1821409" cy="1819575"/>
          </a:xfrm>
        </p:grpSpPr>
        <p:sp>
          <p:nvSpPr>
            <p:cNvPr id="3788" name="Google Shape;3788;p89"/>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9"/>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9"/>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9"/>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9"/>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9"/>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9"/>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9"/>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9"/>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9"/>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9"/>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9"/>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9"/>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9"/>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9"/>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9"/>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9"/>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9"/>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9"/>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9"/>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9"/>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9"/>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9"/>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9"/>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2"/>
                                        </p:tgtEl>
                                        <p:attrNameLst>
                                          <p:attrName>style.visibility</p:attrName>
                                        </p:attrNameLst>
                                      </p:cBhvr>
                                      <p:to>
                                        <p:strVal val="visible"/>
                                      </p:to>
                                    </p:set>
                                    <p:animEffect filter="fade" transition="in">
                                      <p:cBhvr>
                                        <p:cTn dur="1000"/>
                                        <p:tgtEl>
                                          <p:spTgt spid="3752"/>
                                        </p:tgtEl>
                                      </p:cBhvr>
                                    </p:animEffect>
                                  </p:childTnLst>
                                </p:cTn>
                              </p:par>
                              <p:par>
                                <p:cTn fill="hold" nodeType="withEffect" presetClass="entr" presetID="10" presetSubtype="0">
                                  <p:stCondLst>
                                    <p:cond delay="0"/>
                                  </p:stCondLst>
                                  <p:childTnLst>
                                    <p:set>
                                      <p:cBhvr>
                                        <p:cTn dur="1" fill="hold">
                                          <p:stCondLst>
                                            <p:cond delay="0"/>
                                          </p:stCondLst>
                                        </p:cTn>
                                        <p:tgtEl>
                                          <p:spTgt spid="3753"/>
                                        </p:tgtEl>
                                        <p:attrNameLst>
                                          <p:attrName>style.visibility</p:attrName>
                                        </p:attrNameLst>
                                      </p:cBhvr>
                                      <p:to>
                                        <p:strVal val="visible"/>
                                      </p:to>
                                    </p:set>
                                    <p:animEffect filter="fade" transition="in">
                                      <p:cBhvr>
                                        <p:cTn dur="1000"/>
                                        <p:tgtEl>
                                          <p:spTgt spid="3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4"/>
                                        </p:tgtEl>
                                        <p:attrNameLst>
                                          <p:attrName>style.visibility</p:attrName>
                                        </p:attrNameLst>
                                      </p:cBhvr>
                                      <p:to>
                                        <p:strVal val="visible"/>
                                      </p:to>
                                    </p:set>
                                    <p:animEffect filter="fade" transition="in">
                                      <p:cBhvr>
                                        <p:cTn dur="1000"/>
                                        <p:tgtEl>
                                          <p:spTgt spid="3754"/>
                                        </p:tgtEl>
                                      </p:cBhvr>
                                    </p:animEffect>
                                  </p:childTnLst>
                                </p:cTn>
                              </p:par>
                              <p:par>
                                <p:cTn fill="hold" nodeType="withEffect" presetClass="entr" presetID="10" presetSubtype="0">
                                  <p:stCondLst>
                                    <p:cond delay="0"/>
                                  </p:stCondLst>
                                  <p:childTnLst>
                                    <p:set>
                                      <p:cBhvr>
                                        <p:cTn dur="1" fill="hold">
                                          <p:stCondLst>
                                            <p:cond delay="0"/>
                                          </p:stCondLst>
                                        </p:cTn>
                                        <p:tgtEl>
                                          <p:spTgt spid="3755"/>
                                        </p:tgtEl>
                                        <p:attrNameLst>
                                          <p:attrName>style.visibility</p:attrName>
                                        </p:attrNameLst>
                                      </p:cBhvr>
                                      <p:to>
                                        <p:strVal val="visible"/>
                                      </p:to>
                                    </p:set>
                                    <p:animEffect filter="fade" transition="in">
                                      <p:cBhvr>
                                        <p:cTn dur="1000"/>
                                        <p:tgtEl>
                                          <p:spTgt spid="3755"/>
                                        </p:tgtEl>
                                      </p:cBhvr>
                                    </p:animEffect>
                                  </p:childTnLst>
                                </p:cTn>
                              </p:par>
                              <p:par>
                                <p:cTn fill="hold" nodeType="withEffect" presetClass="entr" presetID="10" presetSubtype="0">
                                  <p:stCondLst>
                                    <p:cond delay="0"/>
                                  </p:stCondLst>
                                  <p:childTnLst>
                                    <p:set>
                                      <p:cBhvr>
                                        <p:cTn dur="1" fill="hold">
                                          <p:stCondLst>
                                            <p:cond delay="0"/>
                                          </p:stCondLst>
                                        </p:cTn>
                                        <p:tgtEl>
                                          <p:spTgt spid="3756"/>
                                        </p:tgtEl>
                                        <p:attrNameLst>
                                          <p:attrName>style.visibility</p:attrName>
                                        </p:attrNameLst>
                                      </p:cBhvr>
                                      <p:to>
                                        <p:strVal val="visible"/>
                                      </p:to>
                                    </p:set>
                                    <p:animEffect filter="fade" transition="in">
                                      <p:cBhvr>
                                        <p:cTn dur="1000"/>
                                        <p:tgtEl>
                                          <p:spTgt spid="3756"/>
                                        </p:tgtEl>
                                      </p:cBhvr>
                                    </p:animEffect>
                                  </p:childTnLst>
                                </p:cTn>
                              </p:par>
                              <p:par>
                                <p:cTn fill="hold" nodeType="withEffect" presetClass="entr" presetID="10" presetSubtype="0">
                                  <p:stCondLst>
                                    <p:cond delay="0"/>
                                  </p:stCondLst>
                                  <p:childTnLst>
                                    <p:set>
                                      <p:cBhvr>
                                        <p:cTn dur="1" fill="hold">
                                          <p:stCondLst>
                                            <p:cond delay="0"/>
                                          </p:stCondLst>
                                        </p:cTn>
                                        <p:tgtEl>
                                          <p:spTgt spid="3757"/>
                                        </p:tgtEl>
                                        <p:attrNameLst>
                                          <p:attrName>style.visibility</p:attrName>
                                        </p:attrNameLst>
                                      </p:cBhvr>
                                      <p:to>
                                        <p:strVal val="visible"/>
                                      </p:to>
                                    </p:set>
                                    <p:animEffect filter="fade" transition="in">
                                      <p:cBhvr>
                                        <p:cTn dur="1000"/>
                                        <p:tgtEl>
                                          <p:spTgt spid="3757"/>
                                        </p:tgtEl>
                                      </p:cBhvr>
                                    </p:animEffect>
                                  </p:childTnLst>
                                </p:cTn>
                              </p:par>
                              <p:par>
                                <p:cTn fill="hold" nodeType="withEffect" presetClass="entr" presetID="10" presetSubtype="0">
                                  <p:stCondLst>
                                    <p:cond delay="0"/>
                                  </p:stCondLst>
                                  <p:childTnLst>
                                    <p:set>
                                      <p:cBhvr>
                                        <p:cTn dur="1" fill="hold">
                                          <p:stCondLst>
                                            <p:cond delay="0"/>
                                          </p:stCondLst>
                                        </p:cTn>
                                        <p:tgtEl>
                                          <p:spTgt spid="3758"/>
                                        </p:tgtEl>
                                        <p:attrNameLst>
                                          <p:attrName>style.visibility</p:attrName>
                                        </p:attrNameLst>
                                      </p:cBhvr>
                                      <p:to>
                                        <p:strVal val="visible"/>
                                      </p:to>
                                    </p:set>
                                    <p:animEffect filter="fade" transition="in">
                                      <p:cBhvr>
                                        <p:cTn dur="1000"/>
                                        <p:tgtEl>
                                          <p:spTgt spid="3758"/>
                                        </p:tgtEl>
                                      </p:cBhvr>
                                    </p:animEffect>
                                  </p:childTnLst>
                                </p:cTn>
                              </p:par>
                              <p:par>
                                <p:cTn fill="hold" nodeType="withEffect" presetClass="entr" presetID="10" presetSubtype="0">
                                  <p:stCondLst>
                                    <p:cond delay="0"/>
                                  </p:stCondLst>
                                  <p:childTnLst>
                                    <p:set>
                                      <p:cBhvr>
                                        <p:cTn dur="1" fill="hold">
                                          <p:stCondLst>
                                            <p:cond delay="0"/>
                                          </p:stCondLst>
                                        </p:cTn>
                                        <p:tgtEl>
                                          <p:spTgt spid="3759"/>
                                        </p:tgtEl>
                                        <p:attrNameLst>
                                          <p:attrName>style.visibility</p:attrName>
                                        </p:attrNameLst>
                                      </p:cBhvr>
                                      <p:to>
                                        <p:strVal val="visible"/>
                                      </p:to>
                                    </p:set>
                                    <p:animEffect filter="fade" transition="in">
                                      <p:cBhvr>
                                        <p:cTn dur="1000"/>
                                        <p:tgtEl>
                                          <p:spTgt spid="3759"/>
                                        </p:tgtEl>
                                      </p:cBhvr>
                                    </p:animEffect>
                                  </p:childTnLst>
                                </p:cTn>
                              </p:par>
                              <p:par>
                                <p:cTn fill="hold" nodeType="withEffect" presetClass="entr" presetID="10" presetSubtype="0">
                                  <p:stCondLst>
                                    <p:cond delay="0"/>
                                  </p:stCondLst>
                                  <p:childTnLst>
                                    <p:set>
                                      <p:cBhvr>
                                        <p:cTn dur="1" fill="hold">
                                          <p:stCondLst>
                                            <p:cond delay="0"/>
                                          </p:stCondLst>
                                        </p:cTn>
                                        <p:tgtEl>
                                          <p:spTgt spid="3760"/>
                                        </p:tgtEl>
                                        <p:attrNameLst>
                                          <p:attrName>style.visibility</p:attrName>
                                        </p:attrNameLst>
                                      </p:cBhvr>
                                      <p:to>
                                        <p:strVal val="visible"/>
                                      </p:to>
                                    </p:set>
                                    <p:animEffect filter="fade" transition="in">
                                      <p:cBhvr>
                                        <p:cTn dur="1000"/>
                                        <p:tgtEl>
                                          <p:spTgt spid="3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5" name="Shape 3815"/>
        <p:cNvGrpSpPr/>
        <p:nvPr/>
      </p:nvGrpSpPr>
      <p:grpSpPr>
        <a:xfrm>
          <a:off x="0" y="0"/>
          <a:ext cx="0" cy="0"/>
          <a:chOff x="0" y="0"/>
          <a:chExt cx="0" cy="0"/>
        </a:xfrm>
      </p:grpSpPr>
      <p:grpSp>
        <p:nvGrpSpPr>
          <p:cNvPr id="3816" name="Google Shape;3816;p90"/>
          <p:cNvGrpSpPr/>
          <p:nvPr/>
        </p:nvGrpSpPr>
        <p:grpSpPr>
          <a:xfrm>
            <a:off x="7775592" y="-305433"/>
            <a:ext cx="2194616" cy="2094876"/>
            <a:chOff x="3623439" y="713106"/>
            <a:chExt cx="1821409" cy="1819575"/>
          </a:xfrm>
        </p:grpSpPr>
        <p:sp>
          <p:nvSpPr>
            <p:cNvPr id="3817" name="Google Shape;3817;p90"/>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90"/>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90"/>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90"/>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90"/>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90"/>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90"/>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90"/>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90"/>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0"/>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90"/>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90"/>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0"/>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90"/>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90"/>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90"/>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90"/>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90"/>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90"/>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90"/>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90"/>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90"/>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90"/>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90"/>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90"/>
          <p:cNvGrpSpPr/>
          <p:nvPr/>
        </p:nvGrpSpPr>
        <p:grpSpPr>
          <a:xfrm>
            <a:off x="-640108" y="-635971"/>
            <a:ext cx="2194616" cy="2094876"/>
            <a:chOff x="3623439" y="713106"/>
            <a:chExt cx="1821409" cy="1819575"/>
          </a:xfrm>
        </p:grpSpPr>
        <p:sp>
          <p:nvSpPr>
            <p:cNvPr id="3842" name="Google Shape;3842;p90"/>
            <p:cNvSpPr/>
            <p:nvPr/>
          </p:nvSpPr>
          <p:spPr>
            <a:xfrm>
              <a:off x="4585469" y="713106"/>
              <a:ext cx="72079" cy="345107"/>
            </a:xfrm>
            <a:custGeom>
              <a:rect b="b" l="l" r="r" t="t"/>
              <a:pathLst>
                <a:path extrusionOk="0" h="23322" w="4871">
                  <a:moveTo>
                    <a:pt x="3640" y="0"/>
                  </a:moveTo>
                  <a:cubicBezTo>
                    <a:pt x="3009" y="0"/>
                    <a:pt x="2429" y="614"/>
                    <a:pt x="2302" y="1439"/>
                  </a:cubicBezTo>
                  <a:cubicBezTo>
                    <a:pt x="2202" y="2307"/>
                    <a:pt x="0" y="23222"/>
                    <a:pt x="701" y="23322"/>
                  </a:cubicBezTo>
                  <a:cubicBezTo>
                    <a:pt x="702" y="23322"/>
                    <a:pt x="703" y="23322"/>
                    <a:pt x="704" y="23322"/>
                  </a:cubicBezTo>
                  <a:cubicBezTo>
                    <a:pt x="1379" y="23322"/>
                    <a:pt x="4637" y="2606"/>
                    <a:pt x="4737" y="1740"/>
                  </a:cubicBezTo>
                  <a:cubicBezTo>
                    <a:pt x="4871" y="872"/>
                    <a:pt x="4404" y="105"/>
                    <a:pt x="3736" y="5"/>
                  </a:cubicBezTo>
                  <a:cubicBezTo>
                    <a:pt x="3704" y="2"/>
                    <a:pt x="3672"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90"/>
            <p:cNvSpPr/>
            <p:nvPr/>
          </p:nvSpPr>
          <p:spPr>
            <a:xfrm>
              <a:off x="4385067" y="716554"/>
              <a:ext cx="72079" cy="345122"/>
            </a:xfrm>
            <a:custGeom>
              <a:rect b="b" l="l" r="r" t="t"/>
              <a:pathLst>
                <a:path extrusionOk="0" h="23323" w="4871">
                  <a:moveTo>
                    <a:pt x="1231" y="1"/>
                  </a:moveTo>
                  <a:cubicBezTo>
                    <a:pt x="1199" y="1"/>
                    <a:pt x="1167" y="2"/>
                    <a:pt x="1135" y="6"/>
                  </a:cubicBezTo>
                  <a:cubicBezTo>
                    <a:pt x="467" y="106"/>
                    <a:pt x="0" y="873"/>
                    <a:pt x="101" y="1740"/>
                  </a:cubicBezTo>
                  <a:cubicBezTo>
                    <a:pt x="234" y="2606"/>
                    <a:pt x="3526" y="23322"/>
                    <a:pt x="4200" y="23322"/>
                  </a:cubicBezTo>
                  <a:cubicBezTo>
                    <a:pt x="4201" y="23322"/>
                    <a:pt x="4202" y="23322"/>
                    <a:pt x="4203" y="23322"/>
                  </a:cubicBezTo>
                  <a:cubicBezTo>
                    <a:pt x="4871" y="23222"/>
                    <a:pt x="2669" y="2307"/>
                    <a:pt x="2536" y="1440"/>
                  </a:cubicBezTo>
                  <a:cubicBezTo>
                    <a:pt x="2440" y="615"/>
                    <a:pt x="1862" y="1"/>
                    <a:pt x="1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90"/>
            <p:cNvSpPr/>
            <p:nvPr/>
          </p:nvSpPr>
          <p:spPr>
            <a:xfrm>
              <a:off x="4158991" y="780849"/>
              <a:ext cx="155507" cy="322334"/>
            </a:xfrm>
            <a:custGeom>
              <a:rect b="b" l="l" r="r" t="t"/>
              <a:pathLst>
                <a:path extrusionOk="0" h="21783" w="10509">
                  <a:moveTo>
                    <a:pt x="1225" y="1"/>
                  </a:moveTo>
                  <a:cubicBezTo>
                    <a:pt x="1104" y="1"/>
                    <a:pt x="984" y="21"/>
                    <a:pt x="868" y="64"/>
                  </a:cubicBezTo>
                  <a:cubicBezTo>
                    <a:pt x="234" y="331"/>
                    <a:pt x="1" y="1198"/>
                    <a:pt x="334" y="1999"/>
                  </a:cubicBezTo>
                  <a:cubicBezTo>
                    <a:pt x="666" y="2827"/>
                    <a:pt x="9123" y="21782"/>
                    <a:pt x="9860" y="21782"/>
                  </a:cubicBezTo>
                  <a:cubicBezTo>
                    <a:pt x="9865" y="21782"/>
                    <a:pt x="9870" y="21781"/>
                    <a:pt x="9875" y="21779"/>
                  </a:cubicBezTo>
                  <a:cubicBezTo>
                    <a:pt x="10508" y="21512"/>
                    <a:pt x="2936" y="1898"/>
                    <a:pt x="2603" y="1065"/>
                  </a:cubicBezTo>
                  <a:cubicBezTo>
                    <a:pt x="2330" y="410"/>
                    <a:pt x="1768"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90"/>
            <p:cNvSpPr/>
            <p:nvPr/>
          </p:nvSpPr>
          <p:spPr>
            <a:xfrm>
              <a:off x="3958588" y="901449"/>
              <a:ext cx="227571" cy="278800"/>
            </a:xfrm>
            <a:custGeom>
              <a:rect b="b" l="l" r="r" t="t"/>
              <a:pathLst>
                <a:path extrusionOk="0" h="18841" w="15379">
                  <a:moveTo>
                    <a:pt x="1174" y="1"/>
                  </a:moveTo>
                  <a:cubicBezTo>
                    <a:pt x="939" y="1"/>
                    <a:pt x="717" y="71"/>
                    <a:pt x="535" y="220"/>
                  </a:cubicBezTo>
                  <a:cubicBezTo>
                    <a:pt x="1" y="620"/>
                    <a:pt x="1" y="1521"/>
                    <a:pt x="535" y="2221"/>
                  </a:cubicBezTo>
                  <a:cubicBezTo>
                    <a:pt x="1062" y="2880"/>
                    <a:pt x="13993" y="18840"/>
                    <a:pt x="14820" y="18840"/>
                  </a:cubicBezTo>
                  <a:cubicBezTo>
                    <a:pt x="14830" y="18840"/>
                    <a:pt x="14838" y="18838"/>
                    <a:pt x="14845" y="18833"/>
                  </a:cubicBezTo>
                  <a:cubicBezTo>
                    <a:pt x="15379" y="18433"/>
                    <a:pt x="3003" y="1421"/>
                    <a:pt x="2469" y="720"/>
                  </a:cubicBezTo>
                  <a:cubicBezTo>
                    <a:pt x="2118" y="260"/>
                    <a:pt x="1623" y="1"/>
                    <a:pt x="1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90"/>
            <p:cNvSpPr/>
            <p:nvPr/>
          </p:nvSpPr>
          <p:spPr>
            <a:xfrm>
              <a:off x="3793729" y="1070052"/>
              <a:ext cx="288285" cy="217449"/>
            </a:xfrm>
            <a:custGeom>
              <a:rect b="b" l="l" r="r" t="t"/>
              <a:pathLst>
                <a:path extrusionOk="0" h="14695" w="19482">
                  <a:moveTo>
                    <a:pt x="1314" y="0"/>
                  </a:moveTo>
                  <a:cubicBezTo>
                    <a:pt x="951" y="0"/>
                    <a:pt x="618" y="134"/>
                    <a:pt x="401" y="401"/>
                  </a:cubicBezTo>
                  <a:cubicBezTo>
                    <a:pt x="1" y="934"/>
                    <a:pt x="234" y="1802"/>
                    <a:pt x="935" y="2335"/>
                  </a:cubicBezTo>
                  <a:cubicBezTo>
                    <a:pt x="1620" y="2858"/>
                    <a:pt x="17935" y="14694"/>
                    <a:pt x="19000" y="14694"/>
                  </a:cubicBezTo>
                  <a:cubicBezTo>
                    <a:pt x="19023" y="14694"/>
                    <a:pt x="19039" y="14689"/>
                    <a:pt x="19048" y="14678"/>
                  </a:cubicBezTo>
                  <a:cubicBezTo>
                    <a:pt x="19481" y="14144"/>
                    <a:pt x="3103" y="934"/>
                    <a:pt x="2402" y="401"/>
                  </a:cubicBezTo>
                  <a:cubicBezTo>
                    <a:pt x="2069" y="134"/>
                    <a:pt x="1677" y="0"/>
                    <a:pt x="1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90"/>
            <p:cNvSpPr/>
            <p:nvPr/>
          </p:nvSpPr>
          <p:spPr>
            <a:xfrm>
              <a:off x="3679211" y="1274627"/>
              <a:ext cx="329244" cy="143447"/>
            </a:xfrm>
            <a:custGeom>
              <a:rect b="b" l="l" r="r" t="t"/>
              <a:pathLst>
                <a:path extrusionOk="0" h="9694" w="22250">
                  <a:moveTo>
                    <a:pt x="1463" y="0"/>
                  </a:moveTo>
                  <a:cubicBezTo>
                    <a:pt x="924" y="0"/>
                    <a:pt x="452" y="247"/>
                    <a:pt x="268" y="686"/>
                  </a:cubicBezTo>
                  <a:cubicBezTo>
                    <a:pt x="1" y="1286"/>
                    <a:pt x="468" y="2087"/>
                    <a:pt x="1268" y="2420"/>
                  </a:cubicBezTo>
                  <a:cubicBezTo>
                    <a:pt x="2038" y="2741"/>
                    <a:pt x="20234" y="9693"/>
                    <a:pt x="21869" y="9693"/>
                  </a:cubicBezTo>
                  <a:cubicBezTo>
                    <a:pt x="21934" y="9693"/>
                    <a:pt x="21973" y="9682"/>
                    <a:pt x="21983" y="9659"/>
                  </a:cubicBezTo>
                  <a:cubicBezTo>
                    <a:pt x="22250" y="9025"/>
                    <a:pt x="3003" y="486"/>
                    <a:pt x="2202" y="152"/>
                  </a:cubicBezTo>
                  <a:cubicBezTo>
                    <a:pt x="1956" y="49"/>
                    <a:pt x="1703" y="0"/>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90"/>
            <p:cNvSpPr/>
            <p:nvPr/>
          </p:nvSpPr>
          <p:spPr>
            <a:xfrm>
              <a:off x="3623439" y="1501118"/>
              <a:ext cx="347504" cy="62431"/>
            </a:xfrm>
            <a:custGeom>
              <a:rect b="b" l="l" r="r" t="t"/>
              <a:pathLst>
                <a:path extrusionOk="0" h="4219" w="23484">
                  <a:moveTo>
                    <a:pt x="1506" y="1"/>
                  </a:moveTo>
                  <a:cubicBezTo>
                    <a:pt x="766" y="1"/>
                    <a:pt x="156" y="434"/>
                    <a:pt x="67" y="1024"/>
                  </a:cubicBezTo>
                  <a:cubicBezTo>
                    <a:pt x="0" y="1691"/>
                    <a:pt x="634" y="2325"/>
                    <a:pt x="1501" y="2459"/>
                  </a:cubicBezTo>
                  <a:cubicBezTo>
                    <a:pt x="2255" y="2546"/>
                    <a:pt x="18141" y="4219"/>
                    <a:pt x="22362" y="4219"/>
                  </a:cubicBezTo>
                  <a:cubicBezTo>
                    <a:pt x="22999" y="4219"/>
                    <a:pt x="23371" y="4181"/>
                    <a:pt x="23384" y="4093"/>
                  </a:cubicBezTo>
                  <a:cubicBezTo>
                    <a:pt x="23484" y="3426"/>
                    <a:pt x="2669" y="124"/>
                    <a:pt x="1802" y="24"/>
                  </a:cubicBezTo>
                  <a:cubicBezTo>
                    <a:pt x="1701" y="8"/>
                    <a:pt x="1603" y="1"/>
                    <a:pt x="1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90"/>
            <p:cNvSpPr/>
            <p:nvPr/>
          </p:nvSpPr>
          <p:spPr>
            <a:xfrm>
              <a:off x="3626887" y="1707898"/>
              <a:ext cx="347016" cy="62786"/>
            </a:xfrm>
            <a:custGeom>
              <a:rect b="b" l="l" r="r" t="t"/>
              <a:pathLst>
                <a:path extrusionOk="0" h="4243" w="23451">
                  <a:moveTo>
                    <a:pt x="22364" y="1"/>
                  </a:moveTo>
                  <a:cubicBezTo>
                    <a:pt x="18146" y="1"/>
                    <a:pt x="2256" y="1678"/>
                    <a:pt x="1502" y="1794"/>
                  </a:cubicBezTo>
                  <a:cubicBezTo>
                    <a:pt x="635" y="1894"/>
                    <a:pt x="1" y="2528"/>
                    <a:pt x="101" y="3195"/>
                  </a:cubicBezTo>
                  <a:cubicBezTo>
                    <a:pt x="162" y="3802"/>
                    <a:pt x="801" y="4243"/>
                    <a:pt x="1569" y="4243"/>
                  </a:cubicBezTo>
                  <a:cubicBezTo>
                    <a:pt x="1645" y="4243"/>
                    <a:pt x="1723" y="4238"/>
                    <a:pt x="1802" y="4229"/>
                  </a:cubicBezTo>
                  <a:cubicBezTo>
                    <a:pt x="2669" y="4096"/>
                    <a:pt x="23451" y="793"/>
                    <a:pt x="23384" y="126"/>
                  </a:cubicBezTo>
                  <a:cubicBezTo>
                    <a:pt x="23371" y="39"/>
                    <a:pt x="23000" y="1"/>
                    <a:pt x="22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90"/>
            <p:cNvSpPr/>
            <p:nvPr/>
          </p:nvSpPr>
          <p:spPr>
            <a:xfrm>
              <a:off x="3689584" y="1851419"/>
              <a:ext cx="328741" cy="143935"/>
            </a:xfrm>
            <a:custGeom>
              <a:rect b="b" l="l" r="r" t="t"/>
              <a:pathLst>
                <a:path extrusionOk="0" h="9727" w="22216">
                  <a:moveTo>
                    <a:pt x="21836" y="0"/>
                  </a:moveTo>
                  <a:cubicBezTo>
                    <a:pt x="20209" y="0"/>
                    <a:pt x="2036" y="6985"/>
                    <a:pt x="1234" y="7306"/>
                  </a:cubicBezTo>
                  <a:cubicBezTo>
                    <a:pt x="434" y="7640"/>
                    <a:pt x="0" y="8440"/>
                    <a:pt x="234" y="9041"/>
                  </a:cubicBezTo>
                  <a:cubicBezTo>
                    <a:pt x="418" y="9479"/>
                    <a:pt x="890" y="9726"/>
                    <a:pt x="1429" y="9726"/>
                  </a:cubicBezTo>
                  <a:cubicBezTo>
                    <a:pt x="1669" y="9726"/>
                    <a:pt x="1922" y="9677"/>
                    <a:pt x="2168" y="9574"/>
                  </a:cubicBezTo>
                  <a:cubicBezTo>
                    <a:pt x="3002" y="9241"/>
                    <a:pt x="22216" y="668"/>
                    <a:pt x="21949" y="34"/>
                  </a:cubicBezTo>
                  <a:cubicBezTo>
                    <a:pt x="21939" y="11"/>
                    <a:pt x="21900" y="0"/>
                    <a:pt x="21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90"/>
            <p:cNvSpPr/>
            <p:nvPr/>
          </p:nvSpPr>
          <p:spPr>
            <a:xfrm>
              <a:off x="3809533" y="1978530"/>
              <a:ext cx="287782" cy="217938"/>
            </a:xfrm>
            <a:custGeom>
              <a:rect b="b" l="l" r="r" t="t"/>
              <a:pathLst>
                <a:path extrusionOk="0" h="14728" w="19448">
                  <a:moveTo>
                    <a:pt x="19000" y="0"/>
                  </a:moveTo>
                  <a:cubicBezTo>
                    <a:pt x="17935" y="0"/>
                    <a:pt x="1587" y="11870"/>
                    <a:pt x="934" y="12393"/>
                  </a:cubicBezTo>
                  <a:cubicBezTo>
                    <a:pt x="234" y="12926"/>
                    <a:pt x="0" y="13794"/>
                    <a:pt x="400" y="14327"/>
                  </a:cubicBezTo>
                  <a:cubicBezTo>
                    <a:pt x="617" y="14594"/>
                    <a:pt x="951" y="14728"/>
                    <a:pt x="1313" y="14728"/>
                  </a:cubicBezTo>
                  <a:cubicBezTo>
                    <a:pt x="1676" y="14728"/>
                    <a:pt x="2068" y="14594"/>
                    <a:pt x="2402" y="14327"/>
                  </a:cubicBezTo>
                  <a:cubicBezTo>
                    <a:pt x="3102" y="13794"/>
                    <a:pt x="19447" y="551"/>
                    <a:pt x="19047" y="17"/>
                  </a:cubicBezTo>
                  <a:cubicBezTo>
                    <a:pt x="19039" y="6"/>
                    <a:pt x="19023" y="0"/>
                    <a:pt x="190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90"/>
            <p:cNvSpPr/>
            <p:nvPr/>
          </p:nvSpPr>
          <p:spPr>
            <a:xfrm>
              <a:off x="3979319" y="2081313"/>
              <a:ext cx="227082" cy="278962"/>
            </a:xfrm>
            <a:custGeom>
              <a:rect b="b" l="l" r="r" t="t"/>
              <a:pathLst>
                <a:path extrusionOk="0" h="18852" w="15346">
                  <a:moveTo>
                    <a:pt x="14784" y="1"/>
                  </a:moveTo>
                  <a:cubicBezTo>
                    <a:pt x="13934" y="1"/>
                    <a:pt x="1028" y="15963"/>
                    <a:pt x="501" y="16655"/>
                  </a:cubicBezTo>
                  <a:cubicBezTo>
                    <a:pt x="1" y="17355"/>
                    <a:pt x="1" y="18222"/>
                    <a:pt x="535" y="18656"/>
                  </a:cubicBezTo>
                  <a:cubicBezTo>
                    <a:pt x="711" y="18788"/>
                    <a:pt x="923" y="18851"/>
                    <a:pt x="1148" y="18851"/>
                  </a:cubicBezTo>
                  <a:cubicBezTo>
                    <a:pt x="1605" y="18851"/>
                    <a:pt x="2112" y="18592"/>
                    <a:pt x="2469" y="18122"/>
                  </a:cubicBezTo>
                  <a:cubicBezTo>
                    <a:pt x="3003" y="17455"/>
                    <a:pt x="15345" y="410"/>
                    <a:pt x="14811" y="9"/>
                  </a:cubicBezTo>
                  <a:cubicBezTo>
                    <a:pt x="14804" y="4"/>
                    <a:pt x="14795" y="1"/>
                    <a:pt x="147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90"/>
            <p:cNvSpPr/>
            <p:nvPr/>
          </p:nvSpPr>
          <p:spPr>
            <a:xfrm>
              <a:off x="4183184" y="2152489"/>
              <a:ext cx="155004" cy="322497"/>
            </a:xfrm>
            <a:custGeom>
              <a:rect b="b" l="l" r="r" t="t"/>
              <a:pathLst>
                <a:path extrusionOk="0" h="21794" w="10475">
                  <a:moveTo>
                    <a:pt x="9827" y="0"/>
                  </a:moveTo>
                  <a:cubicBezTo>
                    <a:pt x="9090" y="0"/>
                    <a:pt x="665" y="18989"/>
                    <a:pt x="334" y="19784"/>
                  </a:cubicBezTo>
                  <a:cubicBezTo>
                    <a:pt x="0" y="20584"/>
                    <a:pt x="234" y="21451"/>
                    <a:pt x="868" y="21718"/>
                  </a:cubicBezTo>
                  <a:cubicBezTo>
                    <a:pt x="983" y="21770"/>
                    <a:pt x="1105" y="21794"/>
                    <a:pt x="1231" y="21794"/>
                  </a:cubicBezTo>
                  <a:cubicBezTo>
                    <a:pt x="1758" y="21794"/>
                    <a:pt x="2333" y="21365"/>
                    <a:pt x="2602" y="20718"/>
                  </a:cubicBezTo>
                  <a:cubicBezTo>
                    <a:pt x="2936" y="19917"/>
                    <a:pt x="10475" y="270"/>
                    <a:pt x="9841" y="3"/>
                  </a:cubicBezTo>
                  <a:cubicBezTo>
                    <a:pt x="9836" y="1"/>
                    <a:pt x="9832" y="0"/>
                    <a:pt x="9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90"/>
            <p:cNvSpPr/>
            <p:nvPr/>
          </p:nvSpPr>
          <p:spPr>
            <a:xfrm>
              <a:off x="4411229" y="2187559"/>
              <a:ext cx="71590" cy="345122"/>
            </a:xfrm>
            <a:custGeom>
              <a:rect b="b" l="l" r="r" t="t"/>
              <a:pathLst>
                <a:path extrusionOk="0" h="23323" w="4838">
                  <a:moveTo>
                    <a:pt x="4167" y="1"/>
                  </a:moveTo>
                  <a:cubicBezTo>
                    <a:pt x="3492" y="1"/>
                    <a:pt x="200" y="20717"/>
                    <a:pt x="100" y="21583"/>
                  </a:cubicBezTo>
                  <a:cubicBezTo>
                    <a:pt x="0" y="22451"/>
                    <a:pt x="434" y="23218"/>
                    <a:pt x="1101" y="23318"/>
                  </a:cubicBezTo>
                  <a:cubicBezTo>
                    <a:pt x="1133" y="23321"/>
                    <a:pt x="1166" y="23323"/>
                    <a:pt x="1198" y="23323"/>
                  </a:cubicBezTo>
                  <a:cubicBezTo>
                    <a:pt x="1828" y="23323"/>
                    <a:pt x="2409" y="22709"/>
                    <a:pt x="2536" y="21883"/>
                  </a:cubicBezTo>
                  <a:cubicBezTo>
                    <a:pt x="2636" y="21016"/>
                    <a:pt x="4837" y="101"/>
                    <a:pt x="4170" y="1"/>
                  </a:cubicBezTo>
                  <a:cubicBezTo>
                    <a:pt x="4169" y="1"/>
                    <a:pt x="4168" y="1"/>
                    <a:pt x="4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90"/>
            <p:cNvSpPr/>
            <p:nvPr/>
          </p:nvSpPr>
          <p:spPr>
            <a:xfrm>
              <a:off x="4611143" y="2184111"/>
              <a:ext cx="72079" cy="345122"/>
            </a:xfrm>
            <a:custGeom>
              <a:rect b="b" l="l" r="r" t="t"/>
              <a:pathLst>
                <a:path extrusionOk="0" h="23323" w="4871">
                  <a:moveTo>
                    <a:pt x="670" y="0"/>
                  </a:moveTo>
                  <a:cubicBezTo>
                    <a:pt x="669" y="0"/>
                    <a:pt x="668" y="1"/>
                    <a:pt x="667" y="1"/>
                  </a:cubicBezTo>
                  <a:cubicBezTo>
                    <a:pt x="0" y="101"/>
                    <a:pt x="2202" y="21016"/>
                    <a:pt x="2335" y="21883"/>
                  </a:cubicBezTo>
                  <a:cubicBezTo>
                    <a:pt x="2430" y="22708"/>
                    <a:pt x="3009" y="23322"/>
                    <a:pt x="3668" y="23322"/>
                  </a:cubicBezTo>
                  <a:cubicBezTo>
                    <a:pt x="3702" y="23322"/>
                    <a:pt x="3735" y="23321"/>
                    <a:pt x="3769" y="23317"/>
                  </a:cubicBezTo>
                  <a:cubicBezTo>
                    <a:pt x="4437" y="23217"/>
                    <a:pt x="4870" y="22450"/>
                    <a:pt x="4770" y="21583"/>
                  </a:cubicBezTo>
                  <a:cubicBezTo>
                    <a:pt x="4637" y="20717"/>
                    <a:pt x="1345"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90"/>
            <p:cNvSpPr/>
            <p:nvPr/>
          </p:nvSpPr>
          <p:spPr>
            <a:xfrm>
              <a:off x="4754279" y="2142604"/>
              <a:ext cx="155004" cy="322334"/>
            </a:xfrm>
            <a:custGeom>
              <a:rect b="b" l="l" r="r" t="t"/>
              <a:pathLst>
                <a:path extrusionOk="0" h="21783" w="10475">
                  <a:moveTo>
                    <a:pt x="615" y="1"/>
                  </a:moveTo>
                  <a:cubicBezTo>
                    <a:pt x="610" y="1"/>
                    <a:pt x="605" y="2"/>
                    <a:pt x="601" y="4"/>
                  </a:cubicBezTo>
                  <a:cubicBezTo>
                    <a:pt x="1" y="270"/>
                    <a:pt x="7539" y="19918"/>
                    <a:pt x="7873" y="20718"/>
                  </a:cubicBezTo>
                  <a:cubicBezTo>
                    <a:pt x="8146" y="21373"/>
                    <a:pt x="8730" y="21782"/>
                    <a:pt x="9263" y="21782"/>
                  </a:cubicBezTo>
                  <a:cubicBezTo>
                    <a:pt x="9382" y="21782"/>
                    <a:pt x="9498" y="21762"/>
                    <a:pt x="9607" y="21719"/>
                  </a:cubicBezTo>
                  <a:cubicBezTo>
                    <a:pt x="10241" y="21452"/>
                    <a:pt x="10475" y="20585"/>
                    <a:pt x="10141" y="19784"/>
                  </a:cubicBezTo>
                  <a:cubicBezTo>
                    <a:pt x="9810" y="18989"/>
                    <a:pt x="1352" y="1"/>
                    <a:pt x="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90"/>
            <p:cNvSpPr/>
            <p:nvPr/>
          </p:nvSpPr>
          <p:spPr>
            <a:xfrm>
              <a:off x="4882130" y="2065539"/>
              <a:ext cx="228044" cy="278933"/>
            </a:xfrm>
            <a:custGeom>
              <a:rect b="b" l="l" r="r" t="t"/>
              <a:pathLst>
                <a:path extrusionOk="0" h="18850" w="15411">
                  <a:moveTo>
                    <a:pt x="559" y="1"/>
                  </a:moveTo>
                  <a:cubicBezTo>
                    <a:pt x="549" y="1"/>
                    <a:pt x="540" y="3"/>
                    <a:pt x="534" y="8"/>
                  </a:cubicBezTo>
                  <a:cubicBezTo>
                    <a:pt x="0" y="408"/>
                    <a:pt x="12376" y="17454"/>
                    <a:pt x="12909" y="18121"/>
                  </a:cubicBezTo>
                  <a:cubicBezTo>
                    <a:pt x="13267" y="18590"/>
                    <a:pt x="13774" y="18850"/>
                    <a:pt x="14230" y="18850"/>
                  </a:cubicBezTo>
                  <a:cubicBezTo>
                    <a:pt x="14455" y="18850"/>
                    <a:pt x="14668" y="18787"/>
                    <a:pt x="14844" y="18655"/>
                  </a:cubicBezTo>
                  <a:cubicBezTo>
                    <a:pt x="15378" y="18221"/>
                    <a:pt x="15411" y="17320"/>
                    <a:pt x="14877" y="16653"/>
                  </a:cubicBezTo>
                  <a:cubicBezTo>
                    <a:pt x="14350" y="15961"/>
                    <a:pt x="138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90"/>
            <p:cNvSpPr/>
            <p:nvPr/>
          </p:nvSpPr>
          <p:spPr>
            <a:xfrm>
              <a:off x="4986274" y="1958287"/>
              <a:ext cx="288270" cy="217701"/>
            </a:xfrm>
            <a:custGeom>
              <a:rect b="b" l="l" r="r" t="t"/>
              <a:pathLst>
                <a:path extrusionOk="0" h="14712" w="19481">
                  <a:moveTo>
                    <a:pt x="482" y="1"/>
                  </a:moveTo>
                  <a:cubicBezTo>
                    <a:pt x="458" y="1"/>
                    <a:pt x="443" y="6"/>
                    <a:pt x="434" y="17"/>
                  </a:cubicBezTo>
                  <a:cubicBezTo>
                    <a:pt x="0" y="551"/>
                    <a:pt x="16379" y="13794"/>
                    <a:pt x="17079" y="14328"/>
                  </a:cubicBezTo>
                  <a:cubicBezTo>
                    <a:pt x="17419" y="14586"/>
                    <a:pt x="17805" y="14712"/>
                    <a:pt x="18159" y="14712"/>
                  </a:cubicBezTo>
                  <a:cubicBezTo>
                    <a:pt x="18535" y="14712"/>
                    <a:pt x="18874" y="14569"/>
                    <a:pt x="19081" y="14294"/>
                  </a:cubicBezTo>
                  <a:cubicBezTo>
                    <a:pt x="19481" y="13761"/>
                    <a:pt x="19248" y="12893"/>
                    <a:pt x="18580" y="12360"/>
                  </a:cubicBezTo>
                  <a:cubicBezTo>
                    <a:pt x="17895" y="11837"/>
                    <a:pt x="1548"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90"/>
            <p:cNvSpPr/>
            <p:nvPr/>
          </p:nvSpPr>
          <p:spPr>
            <a:xfrm>
              <a:off x="5059818" y="1827713"/>
              <a:ext cx="329244" cy="143462"/>
            </a:xfrm>
            <a:custGeom>
              <a:rect b="b" l="l" r="r" t="t"/>
              <a:pathLst>
                <a:path extrusionOk="0" h="9695" w="22250">
                  <a:moveTo>
                    <a:pt x="382" y="1"/>
                  </a:moveTo>
                  <a:cubicBezTo>
                    <a:pt x="317" y="1"/>
                    <a:pt x="278" y="12"/>
                    <a:pt x="268" y="35"/>
                  </a:cubicBezTo>
                  <a:cubicBezTo>
                    <a:pt x="1" y="669"/>
                    <a:pt x="19248" y="9208"/>
                    <a:pt x="20048" y="9542"/>
                  </a:cubicBezTo>
                  <a:cubicBezTo>
                    <a:pt x="20297" y="9646"/>
                    <a:pt x="20553" y="9695"/>
                    <a:pt x="20795" y="9695"/>
                  </a:cubicBezTo>
                  <a:cubicBezTo>
                    <a:pt x="21331" y="9695"/>
                    <a:pt x="21799" y="9455"/>
                    <a:pt x="21983" y="9042"/>
                  </a:cubicBezTo>
                  <a:cubicBezTo>
                    <a:pt x="22250" y="8408"/>
                    <a:pt x="21783" y="7607"/>
                    <a:pt x="20982" y="7274"/>
                  </a:cubicBezTo>
                  <a:cubicBezTo>
                    <a:pt x="20213" y="6953"/>
                    <a:pt x="2017"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90"/>
            <p:cNvSpPr/>
            <p:nvPr/>
          </p:nvSpPr>
          <p:spPr>
            <a:xfrm>
              <a:off x="5097833" y="1682239"/>
              <a:ext cx="347016" cy="62431"/>
            </a:xfrm>
            <a:custGeom>
              <a:rect b="b" l="l" r="r" t="t"/>
              <a:pathLst>
                <a:path extrusionOk="0" h="4219" w="23451">
                  <a:moveTo>
                    <a:pt x="1089" y="0"/>
                  </a:moveTo>
                  <a:cubicBezTo>
                    <a:pt x="451" y="0"/>
                    <a:pt x="80" y="38"/>
                    <a:pt x="67" y="126"/>
                  </a:cubicBezTo>
                  <a:cubicBezTo>
                    <a:pt x="0" y="826"/>
                    <a:pt x="20782" y="4095"/>
                    <a:pt x="21649" y="4195"/>
                  </a:cubicBezTo>
                  <a:cubicBezTo>
                    <a:pt x="21749" y="4211"/>
                    <a:pt x="21848" y="4218"/>
                    <a:pt x="21945" y="4218"/>
                  </a:cubicBezTo>
                  <a:cubicBezTo>
                    <a:pt x="22685" y="4218"/>
                    <a:pt x="23295" y="3785"/>
                    <a:pt x="23384" y="3195"/>
                  </a:cubicBezTo>
                  <a:cubicBezTo>
                    <a:pt x="23450" y="2527"/>
                    <a:pt x="22816" y="1894"/>
                    <a:pt x="21949" y="1760"/>
                  </a:cubicBezTo>
                  <a:cubicBezTo>
                    <a:pt x="21196" y="1673"/>
                    <a:pt x="5310" y="0"/>
                    <a:pt x="1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90"/>
            <p:cNvSpPr/>
            <p:nvPr/>
          </p:nvSpPr>
          <p:spPr>
            <a:xfrm>
              <a:off x="5094370" y="1475459"/>
              <a:ext cx="347016" cy="62431"/>
            </a:xfrm>
            <a:custGeom>
              <a:rect b="b" l="l" r="r" t="t"/>
              <a:pathLst>
                <a:path extrusionOk="0" h="4219" w="23451">
                  <a:moveTo>
                    <a:pt x="21945" y="0"/>
                  </a:moveTo>
                  <a:cubicBezTo>
                    <a:pt x="21849" y="0"/>
                    <a:pt x="21750" y="8"/>
                    <a:pt x="21649" y="23"/>
                  </a:cubicBezTo>
                  <a:cubicBezTo>
                    <a:pt x="20782" y="123"/>
                    <a:pt x="1" y="3425"/>
                    <a:pt x="67" y="4093"/>
                  </a:cubicBezTo>
                  <a:cubicBezTo>
                    <a:pt x="81" y="4180"/>
                    <a:pt x="451" y="4218"/>
                    <a:pt x="1087" y="4218"/>
                  </a:cubicBezTo>
                  <a:cubicBezTo>
                    <a:pt x="5305" y="4218"/>
                    <a:pt x="21196" y="2541"/>
                    <a:pt x="21950" y="2425"/>
                  </a:cubicBezTo>
                  <a:cubicBezTo>
                    <a:pt x="22817" y="2325"/>
                    <a:pt x="23451" y="1691"/>
                    <a:pt x="23384" y="1024"/>
                  </a:cubicBezTo>
                  <a:cubicBezTo>
                    <a:pt x="23296" y="434"/>
                    <a:pt x="22685" y="0"/>
                    <a:pt x="21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90"/>
            <p:cNvSpPr/>
            <p:nvPr/>
          </p:nvSpPr>
          <p:spPr>
            <a:xfrm>
              <a:off x="5049948" y="1250433"/>
              <a:ext cx="329244" cy="143994"/>
            </a:xfrm>
            <a:custGeom>
              <a:rect b="b" l="l" r="r" t="t"/>
              <a:pathLst>
                <a:path extrusionOk="0" h="9731" w="22250">
                  <a:moveTo>
                    <a:pt x="20788" y="1"/>
                  </a:moveTo>
                  <a:cubicBezTo>
                    <a:pt x="20548" y="1"/>
                    <a:pt x="20295" y="50"/>
                    <a:pt x="20048" y="153"/>
                  </a:cubicBezTo>
                  <a:cubicBezTo>
                    <a:pt x="19248" y="486"/>
                    <a:pt x="1" y="9059"/>
                    <a:pt x="267" y="9693"/>
                  </a:cubicBezTo>
                  <a:cubicBezTo>
                    <a:pt x="278" y="9718"/>
                    <a:pt x="320" y="9730"/>
                    <a:pt x="391" y="9730"/>
                  </a:cubicBezTo>
                  <a:cubicBezTo>
                    <a:pt x="2081" y="9730"/>
                    <a:pt x="20214" y="2741"/>
                    <a:pt x="20982" y="2421"/>
                  </a:cubicBezTo>
                  <a:cubicBezTo>
                    <a:pt x="21783" y="2087"/>
                    <a:pt x="22250" y="1287"/>
                    <a:pt x="21983" y="686"/>
                  </a:cubicBezTo>
                  <a:cubicBezTo>
                    <a:pt x="21798" y="248"/>
                    <a:pt x="21326" y="1"/>
                    <a:pt x="20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90"/>
            <p:cNvSpPr/>
            <p:nvPr/>
          </p:nvSpPr>
          <p:spPr>
            <a:xfrm>
              <a:off x="4970974" y="1049320"/>
              <a:ext cx="287782" cy="217938"/>
            </a:xfrm>
            <a:custGeom>
              <a:rect b="b" l="l" r="r" t="t"/>
              <a:pathLst>
                <a:path extrusionOk="0" h="14728" w="19448">
                  <a:moveTo>
                    <a:pt x="18134" y="0"/>
                  </a:moveTo>
                  <a:cubicBezTo>
                    <a:pt x="17771" y="0"/>
                    <a:pt x="17379" y="134"/>
                    <a:pt x="17046" y="401"/>
                  </a:cubicBezTo>
                  <a:cubicBezTo>
                    <a:pt x="16345" y="934"/>
                    <a:pt x="0" y="14177"/>
                    <a:pt x="401" y="14711"/>
                  </a:cubicBezTo>
                  <a:cubicBezTo>
                    <a:pt x="409" y="14722"/>
                    <a:pt x="425" y="14728"/>
                    <a:pt x="448" y="14728"/>
                  </a:cubicBezTo>
                  <a:cubicBezTo>
                    <a:pt x="1512" y="14728"/>
                    <a:pt x="17828" y="2858"/>
                    <a:pt x="18514" y="2335"/>
                  </a:cubicBezTo>
                  <a:cubicBezTo>
                    <a:pt x="19214" y="1802"/>
                    <a:pt x="19448" y="934"/>
                    <a:pt x="19047" y="401"/>
                  </a:cubicBezTo>
                  <a:cubicBezTo>
                    <a:pt x="18831" y="134"/>
                    <a:pt x="18497" y="0"/>
                    <a:pt x="18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90"/>
            <p:cNvSpPr/>
            <p:nvPr/>
          </p:nvSpPr>
          <p:spPr>
            <a:xfrm>
              <a:off x="4861887" y="885512"/>
              <a:ext cx="227556" cy="278962"/>
            </a:xfrm>
            <a:custGeom>
              <a:rect b="b" l="l" r="r" t="t"/>
              <a:pathLst>
                <a:path extrusionOk="0" h="18852" w="15378">
                  <a:moveTo>
                    <a:pt x="14197" y="1"/>
                  </a:moveTo>
                  <a:cubicBezTo>
                    <a:pt x="13741" y="1"/>
                    <a:pt x="13234" y="260"/>
                    <a:pt x="12876" y="730"/>
                  </a:cubicBezTo>
                  <a:cubicBezTo>
                    <a:pt x="12343" y="1430"/>
                    <a:pt x="0" y="18442"/>
                    <a:pt x="534" y="18843"/>
                  </a:cubicBezTo>
                  <a:cubicBezTo>
                    <a:pt x="541" y="18848"/>
                    <a:pt x="550" y="18851"/>
                    <a:pt x="562" y="18851"/>
                  </a:cubicBezTo>
                  <a:cubicBezTo>
                    <a:pt x="1412" y="18851"/>
                    <a:pt x="14318" y="2889"/>
                    <a:pt x="14844" y="2197"/>
                  </a:cubicBezTo>
                  <a:cubicBezTo>
                    <a:pt x="15378" y="1530"/>
                    <a:pt x="15345" y="630"/>
                    <a:pt x="14811" y="196"/>
                  </a:cubicBezTo>
                  <a:cubicBezTo>
                    <a:pt x="14635" y="64"/>
                    <a:pt x="14422" y="1"/>
                    <a:pt x="14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90"/>
            <p:cNvSpPr/>
            <p:nvPr/>
          </p:nvSpPr>
          <p:spPr>
            <a:xfrm>
              <a:off x="4730588" y="770802"/>
              <a:ext cx="154515" cy="322497"/>
            </a:xfrm>
            <a:custGeom>
              <a:rect b="b" l="l" r="r" t="t"/>
              <a:pathLst>
                <a:path extrusionOk="0" h="21794" w="10442">
                  <a:moveTo>
                    <a:pt x="9229" y="0"/>
                  </a:moveTo>
                  <a:cubicBezTo>
                    <a:pt x="8684" y="0"/>
                    <a:pt x="8109" y="429"/>
                    <a:pt x="7839" y="1076"/>
                  </a:cubicBezTo>
                  <a:cubicBezTo>
                    <a:pt x="7506" y="1877"/>
                    <a:pt x="0" y="21524"/>
                    <a:pt x="601" y="21791"/>
                  </a:cubicBezTo>
                  <a:cubicBezTo>
                    <a:pt x="605" y="21793"/>
                    <a:pt x="610" y="21794"/>
                    <a:pt x="615" y="21794"/>
                  </a:cubicBezTo>
                  <a:cubicBezTo>
                    <a:pt x="1352" y="21794"/>
                    <a:pt x="9776" y="2805"/>
                    <a:pt x="10108" y="2010"/>
                  </a:cubicBezTo>
                  <a:cubicBezTo>
                    <a:pt x="10441" y="1210"/>
                    <a:pt x="10208" y="343"/>
                    <a:pt x="9607" y="76"/>
                  </a:cubicBezTo>
                  <a:cubicBezTo>
                    <a:pt x="9486" y="24"/>
                    <a:pt x="9358" y="0"/>
                    <a:pt x="9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6" name="Google Shape;3866;p90"/>
          <p:cNvSpPr txBox="1"/>
          <p:nvPr/>
        </p:nvSpPr>
        <p:spPr>
          <a:xfrm>
            <a:off x="2543850" y="2063850"/>
            <a:ext cx="40563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200">
                <a:solidFill>
                  <a:schemeClr val="accent6"/>
                </a:solidFill>
                <a:latin typeface="Secular One"/>
                <a:ea typeface="Secular One"/>
                <a:cs typeface="Secular One"/>
                <a:sym typeface="Secular One"/>
              </a:rPr>
              <a:t>Thank you</a:t>
            </a:r>
            <a:endParaRPr b="1" sz="6200">
              <a:solidFill>
                <a:schemeClr val="accent6"/>
              </a:solidFill>
              <a:latin typeface="Secular One"/>
              <a:ea typeface="Secular One"/>
              <a:cs typeface="Secular One"/>
              <a:sym typeface="Secular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62"/>
          <p:cNvSpPr txBox="1"/>
          <p:nvPr/>
        </p:nvSpPr>
        <p:spPr>
          <a:xfrm>
            <a:off x="710238" y="635100"/>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Practical</a:t>
            </a:r>
            <a:r>
              <a:rPr lang="en" sz="4200">
                <a:solidFill>
                  <a:schemeClr val="lt1"/>
                </a:solidFill>
                <a:latin typeface="Secular One"/>
                <a:ea typeface="Secular One"/>
                <a:cs typeface="Secular One"/>
                <a:sym typeface="Secular One"/>
              </a:rPr>
              <a:t> Motivation</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470" name="Google Shape;2470;p62"/>
          <p:cNvGrpSpPr/>
          <p:nvPr/>
        </p:nvGrpSpPr>
        <p:grpSpPr>
          <a:xfrm>
            <a:off x="5556545" y="1078019"/>
            <a:ext cx="2575504" cy="3930761"/>
            <a:chOff x="18549250" y="11195825"/>
            <a:chExt cx="4077100" cy="5637925"/>
          </a:xfrm>
        </p:grpSpPr>
        <p:sp>
          <p:nvSpPr>
            <p:cNvPr id="2471" name="Google Shape;2471;p62"/>
            <p:cNvSpPr/>
            <p:nvPr/>
          </p:nvSpPr>
          <p:spPr>
            <a:xfrm>
              <a:off x="18549250" y="12714875"/>
              <a:ext cx="517050" cy="601150"/>
            </a:xfrm>
            <a:custGeom>
              <a:rect b="b" l="l" r="r" t="t"/>
              <a:pathLst>
                <a:path extrusionOk="0" h="24046" w="20682">
                  <a:moveTo>
                    <a:pt x="12653" y="1"/>
                  </a:moveTo>
                  <a:cubicBezTo>
                    <a:pt x="12584" y="1"/>
                    <a:pt x="12514" y="7"/>
                    <a:pt x="12443" y="21"/>
                  </a:cubicBezTo>
                  <a:cubicBezTo>
                    <a:pt x="12009" y="121"/>
                    <a:pt x="11709" y="488"/>
                    <a:pt x="11575" y="888"/>
                  </a:cubicBezTo>
                  <a:cubicBezTo>
                    <a:pt x="11475" y="1288"/>
                    <a:pt x="11509" y="1688"/>
                    <a:pt x="11575" y="2089"/>
                  </a:cubicBezTo>
                  <a:cubicBezTo>
                    <a:pt x="11909" y="4257"/>
                    <a:pt x="12910" y="6459"/>
                    <a:pt x="12876" y="8627"/>
                  </a:cubicBezTo>
                  <a:cubicBezTo>
                    <a:pt x="12876" y="8794"/>
                    <a:pt x="12876" y="8960"/>
                    <a:pt x="12743" y="9060"/>
                  </a:cubicBezTo>
                  <a:cubicBezTo>
                    <a:pt x="12668" y="9106"/>
                    <a:pt x="12586" y="9124"/>
                    <a:pt x="12506" y="9124"/>
                  </a:cubicBezTo>
                  <a:cubicBezTo>
                    <a:pt x="12409" y="9124"/>
                    <a:pt x="12316" y="9097"/>
                    <a:pt x="12243" y="9060"/>
                  </a:cubicBezTo>
                  <a:cubicBezTo>
                    <a:pt x="12109" y="8960"/>
                    <a:pt x="12009" y="8827"/>
                    <a:pt x="11909" y="8693"/>
                  </a:cubicBezTo>
                  <a:cubicBezTo>
                    <a:pt x="10408" y="6559"/>
                    <a:pt x="8807" y="4524"/>
                    <a:pt x="7106" y="2489"/>
                  </a:cubicBezTo>
                  <a:cubicBezTo>
                    <a:pt x="6705" y="2055"/>
                    <a:pt x="6305" y="1555"/>
                    <a:pt x="5705" y="1322"/>
                  </a:cubicBezTo>
                  <a:cubicBezTo>
                    <a:pt x="5537" y="1253"/>
                    <a:pt x="5349" y="1219"/>
                    <a:pt x="5162" y="1219"/>
                  </a:cubicBezTo>
                  <a:cubicBezTo>
                    <a:pt x="4714" y="1219"/>
                    <a:pt x="4268" y="1412"/>
                    <a:pt x="4103" y="1789"/>
                  </a:cubicBezTo>
                  <a:cubicBezTo>
                    <a:pt x="3470" y="3190"/>
                    <a:pt x="5271" y="5158"/>
                    <a:pt x="6105" y="6225"/>
                  </a:cubicBezTo>
                  <a:cubicBezTo>
                    <a:pt x="6438" y="6659"/>
                    <a:pt x="6739" y="7092"/>
                    <a:pt x="7006" y="7526"/>
                  </a:cubicBezTo>
                  <a:lnTo>
                    <a:pt x="8507" y="9761"/>
                  </a:lnTo>
                  <a:cubicBezTo>
                    <a:pt x="8673" y="10061"/>
                    <a:pt x="8840" y="10461"/>
                    <a:pt x="8540" y="10628"/>
                  </a:cubicBezTo>
                  <a:cubicBezTo>
                    <a:pt x="8468" y="10680"/>
                    <a:pt x="8376" y="10702"/>
                    <a:pt x="8270" y="10702"/>
                  </a:cubicBezTo>
                  <a:cubicBezTo>
                    <a:pt x="7691" y="10702"/>
                    <a:pt x="6700" y="10041"/>
                    <a:pt x="6305" y="9928"/>
                  </a:cubicBezTo>
                  <a:cubicBezTo>
                    <a:pt x="5138" y="9494"/>
                    <a:pt x="3970" y="8894"/>
                    <a:pt x="2836" y="8393"/>
                  </a:cubicBezTo>
                  <a:cubicBezTo>
                    <a:pt x="2369" y="8193"/>
                    <a:pt x="1935" y="8026"/>
                    <a:pt x="1468" y="7893"/>
                  </a:cubicBezTo>
                  <a:cubicBezTo>
                    <a:pt x="1308" y="7859"/>
                    <a:pt x="1132" y="7836"/>
                    <a:pt x="961" y="7836"/>
                  </a:cubicBezTo>
                  <a:cubicBezTo>
                    <a:pt x="632" y="7836"/>
                    <a:pt x="321" y="7919"/>
                    <a:pt x="167" y="8160"/>
                  </a:cubicBezTo>
                  <a:cubicBezTo>
                    <a:pt x="1" y="8393"/>
                    <a:pt x="34" y="8693"/>
                    <a:pt x="134" y="8960"/>
                  </a:cubicBezTo>
                  <a:cubicBezTo>
                    <a:pt x="301" y="9494"/>
                    <a:pt x="734" y="9894"/>
                    <a:pt x="1201" y="10228"/>
                  </a:cubicBezTo>
                  <a:cubicBezTo>
                    <a:pt x="3169" y="11729"/>
                    <a:pt x="5404" y="12429"/>
                    <a:pt x="7606" y="13497"/>
                  </a:cubicBezTo>
                  <a:cubicBezTo>
                    <a:pt x="8480" y="13948"/>
                    <a:pt x="7686" y="14113"/>
                    <a:pt x="7157" y="14113"/>
                  </a:cubicBezTo>
                  <a:cubicBezTo>
                    <a:pt x="7060" y="14113"/>
                    <a:pt x="6973" y="14108"/>
                    <a:pt x="6905" y="14097"/>
                  </a:cubicBezTo>
                  <a:cubicBezTo>
                    <a:pt x="5938" y="13997"/>
                    <a:pt x="5004" y="13931"/>
                    <a:pt x="4037" y="13864"/>
                  </a:cubicBezTo>
                  <a:cubicBezTo>
                    <a:pt x="3813" y="13849"/>
                    <a:pt x="3589" y="13834"/>
                    <a:pt x="3368" y="13834"/>
                  </a:cubicBezTo>
                  <a:cubicBezTo>
                    <a:pt x="3096" y="13834"/>
                    <a:pt x="2827" y="13857"/>
                    <a:pt x="2569" y="13931"/>
                  </a:cubicBezTo>
                  <a:cubicBezTo>
                    <a:pt x="1602" y="14197"/>
                    <a:pt x="1268" y="15131"/>
                    <a:pt x="2269" y="15699"/>
                  </a:cubicBezTo>
                  <a:cubicBezTo>
                    <a:pt x="3436" y="16332"/>
                    <a:pt x="4737" y="16633"/>
                    <a:pt x="6005" y="17066"/>
                  </a:cubicBezTo>
                  <a:cubicBezTo>
                    <a:pt x="6205" y="17133"/>
                    <a:pt x="7739" y="17400"/>
                    <a:pt x="7806" y="17500"/>
                  </a:cubicBezTo>
                  <a:cubicBezTo>
                    <a:pt x="8573" y="19034"/>
                    <a:pt x="9374" y="20635"/>
                    <a:pt x="10641" y="21903"/>
                  </a:cubicBezTo>
                  <a:cubicBezTo>
                    <a:pt x="11815" y="23140"/>
                    <a:pt x="13501" y="24045"/>
                    <a:pt x="15241" y="24045"/>
                  </a:cubicBezTo>
                  <a:cubicBezTo>
                    <a:pt x="15331" y="24045"/>
                    <a:pt x="15421" y="24043"/>
                    <a:pt x="15512" y="24038"/>
                  </a:cubicBezTo>
                  <a:cubicBezTo>
                    <a:pt x="17413" y="23938"/>
                    <a:pt x="19114" y="22670"/>
                    <a:pt x="19881" y="21069"/>
                  </a:cubicBezTo>
                  <a:cubicBezTo>
                    <a:pt x="20682" y="19468"/>
                    <a:pt x="20649" y="17567"/>
                    <a:pt x="20182" y="15865"/>
                  </a:cubicBezTo>
                  <a:cubicBezTo>
                    <a:pt x="19615" y="13830"/>
                    <a:pt x="18280" y="12229"/>
                    <a:pt x="17546" y="10295"/>
                  </a:cubicBezTo>
                  <a:cubicBezTo>
                    <a:pt x="16646" y="7960"/>
                    <a:pt x="15912" y="5525"/>
                    <a:pt x="15111" y="3123"/>
                  </a:cubicBezTo>
                  <a:cubicBezTo>
                    <a:pt x="14826" y="2268"/>
                    <a:pt x="13940" y="1"/>
                    <a:pt x="12653"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2"/>
            <p:cNvSpPr/>
            <p:nvPr/>
          </p:nvSpPr>
          <p:spPr>
            <a:xfrm>
              <a:off x="18891150" y="12877450"/>
              <a:ext cx="216850" cy="388325"/>
            </a:xfrm>
            <a:custGeom>
              <a:rect b="b" l="l" r="r" t="t"/>
              <a:pathLst>
                <a:path extrusionOk="0" h="15533" w="8674">
                  <a:moveTo>
                    <a:pt x="6753" y="0"/>
                  </a:moveTo>
                  <a:cubicBezTo>
                    <a:pt x="6646" y="0"/>
                    <a:pt x="6537" y="17"/>
                    <a:pt x="6439" y="56"/>
                  </a:cubicBezTo>
                  <a:cubicBezTo>
                    <a:pt x="5872" y="256"/>
                    <a:pt x="5538" y="756"/>
                    <a:pt x="5271" y="1256"/>
                  </a:cubicBezTo>
                  <a:cubicBezTo>
                    <a:pt x="4838" y="2124"/>
                    <a:pt x="4604" y="3058"/>
                    <a:pt x="4471" y="3992"/>
                  </a:cubicBezTo>
                  <a:cubicBezTo>
                    <a:pt x="4371" y="4692"/>
                    <a:pt x="4471" y="5626"/>
                    <a:pt x="4071" y="6227"/>
                  </a:cubicBezTo>
                  <a:cubicBezTo>
                    <a:pt x="3770" y="6694"/>
                    <a:pt x="3103" y="6827"/>
                    <a:pt x="2569" y="7027"/>
                  </a:cubicBezTo>
                  <a:cubicBezTo>
                    <a:pt x="1602" y="7394"/>
                    <a:pt x="835" y="8195"/>
                    <a:pt x="435" y="9095"/>
                  </a:cubicBezTo>
                  <a:cubicBezTo>
                    <a:pt x="34" y="10029"/>
                    <a:pt x="1" y="11064"/>
                    <a:pt x="168" y="12064"/>
                  </a:cubicBezTo>
                  <a:cubicBezTo>
                    <a:pt x="301" y="12898"/>
                    <a:pt x="601" y="13732"/>
                    <a:pt x="1168" y="14399"/>
                  </a:cubicBezTo>
                  <a:cubicBezTo>
                    <a:pt x="1335" y="14566"/>
                    <a:pt x="1502" y="14699"/>
                    <a:pt x="1669" y="14833"/>
                  </a:cubicBezTo>
                  <a:cubicBezTo>
                    <a:pt x="2284" y="15314"/>
                    <a:pt x="3011" y="15532"/>
                    <a:pt x="3742" y="15532"/>
                  </a:cubicBezTo>
                  <a:cubicBezTo>
                    <a:pt x="5191" y="15532"/>
                    <a:pt x="6652" y="14673"/>
                    <a:pt x="7273" y="13298"/>
                  </a:cubicBezTo>
                  <a:cubicBezTo>
                    <a:pt x="7773" y="12164"/>
                    <a:pt x="7940" y="10897"/>
                    <a:pt x="8240" y="9696"/>
                  </a:cubicBezTo>
                  <a:cubicBezTo>
                    <a:pt x="8540" y="8495"/>
                    <a:pt x="8674" y="7194"/>
                    <a:pt x="8240" y="5993"/>
                  </a:cubicBezTo>
                  <a:cubicBezTo>
                    <a:pt x="7706" y="4425"/>
                    <a:pt x="7206" y="3491"/>
                    <a:pt x="7506" y="1757"/>
                  </a:cubicBezTo>
                  <a:cubicBezTo>
                    <a:pt x="7573" y="1423"/>
                    <a:pt x="7640" y="1090"/>
                    <a:pt x="7573" y="756"/>
                  </a:cubicBezTo>
                  <a:cubicBezTo>
                    <a:pt x="7540" y="456"/>
                    <a:pt x="7306" y="122"/>
                    <a:pt x="6973" y="22"/>
                  </a:cubicBezTo>
                  <a:cubicBezTo>
                    <a:pt x="6904" y="8"/>
                    <a:pt x="6829" y="0"/>
                    <a:pt x="6753"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2"/>
            <p:cNvSpPr/>
            <p:nvPr/>
          </p:nvSpPr>
          <p:spPr>
            <a:xfrm>
              <a:off x="21163625" y="12372100"/>
              <a:ext cx="349000" cy="456950"/>
            </a:xfrm>
            <a:custGeom>
              <a:rect b="b" l="l" r="r" t="t"/>
              <a:pathLst>
                <a:path extrusionOk="0" h="18278" w="13960">
                  <a:moveTo>
                    <a:pt x="7581" y="0"/>
                  </a:moveTo>
                  <a:cubicBezTo>
                    <a:pt x="6472" y="0"/>
                    <a:pt x="5371" y="503"/>
                    <a:pt x="4503" y="1623"/>
                  </a:cubicBezTo>
                  <a:cubicBezTo>
                    <a:pt x="3803" y="2524"/>
                    <a:pt x="3169" y="3558"/>
                    <a:pt x="2635" y="4658"/>
                  </a:cubicBezTo>
                  <a:cubicBezTo>
                    <a:pt x="2569" y="4792"/>
                    <a:pt x="2535" y="4859"/>
                    <a:pt x="2535" y="4859"/>
                  </a:cubicBezTo>
                  <a:cubicBezTo>
                    <a:pt x="667" y="8795"/>
                    <a:pt x="0" y="13365"/>
                    <a:pt x="901" y="16067"/>
                  </a:cubicBezTo>
                  <a:cubicBezTo>
                    <a:pt x="1387" y="17597"/>
                    <a:pt x="2403" y="18278"/>
                    <a:pt x="3640" y="18278"/>
                  </a:cubicBezTo>
                  <a:cubicBezTo>
                    <a:pt x="4103" y="18278"/>
                    <a:pt x="4596" y="18183"/>
                    <a:pt x="5104" y="18001"/>
                  </a:cubicBezTo>
                  <a:cubicBezTo>
                    <a:pt x="7672" y="17101"/>
                    <a:pt x="10675" y="13898"/>
                    <a:pt x="12109" y="9595"/>
                  </a:cubicBezTo>
                  <a:cubicBezTo>
                    <a:pt x="13960" y="4067"/>
                    <a:pt x="10735" y="0"/>
                    <a:pt x="7581"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2"/>
            <p:cNvSpPr/>
            <p:nvPr/>
          </p:nvSpPr>
          <p:spPr>
            <a:xfrm>
              <a:off x="19812650" y="12383100"/>
              <a:ext cx="266150" cy="348725"/>
            </a:xfrm>
            <a:custGeom>
              <a:rect b="b" l="l" r="r" t="t"/>
              <a:pathLst>
                <a:path extrusionOk="0" h="13949" w="10646">
                  <a:moveTo>
                    <a:pt x="5787" y="1"/>
                  </a:moveTo>
                  <a:cubicBezTo>
                    <a:pt x="4939" y="1"/>
                    <a:pt x="4098" y="388"/>
                    <a:pt x="3436" y="1250"/>
                  </a:cubicBezTo>
                  <a:cubicBezTo>
                    <a:pt x="2903" y="1950"/>
                    <a:pt x="2402" y="2717"/>
                    <a:pt x="2002" y="3551"/>
                  </a:cubicBezTo>
                  <a:cubicBezTo>
                    <a:pt x="1969" y="3651"/>
                    <a:pt x="1935" y="3718"/>
                    <a:pt x="1935" y="3718"/>
                  </a:cubicBezTo>
                  <a:cubicBezTo>
                    <a:pt x="501" y="6687"/>
                    <a:pt x="1" y="10189"/>
                    <a:pt x="668" y="12258"/>
                  </a:cubicBezTo>
                  <a:cubicBezTo>
                    <a:pt x="1055" y="13418"/>
                    <a:pt x="1828" y="13948"/>
                    <a:pt x="2770" y="13948"/>
                  </a:cubicBezTo>
                  <a:cubicBezTo>
                    <a:pt x="3127" y="13948"/>
                    <a:pt x="3509" y="13872"/>
                    <a:pt x="3903" y="13725"/>
                  </a:cubicBezTo>
                  <a:cubicBezTo>
                    <a:pt x="5872" y="13025"/>
                    <a:pt x="8140" y="10623"/>
                    <a:pt x="9241" y="7321"/>
                  </a:cubicBezTo>
                  <a:cubicBezTo>
                    <a:pt x="10646" y="3105"/>
                    <a:pt x="8188" y="1"/>
                    <a:pt x="5787" y="1"/>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2"/>
            <p:cNvSpPr/>
            <p:nvPr/>
          </p:nvSpPr>
          <p:spPr>
            <a:xfrm>
              <a:off x="20027675" y="16568125"/>
              <a:ext cx="517200" cy="248950"/>
            </a:xfrm>
            <a:custGeom>
              <a:rect b="b" l="l" r="r" t="t"/>
              <a:pathLst>
                <a:path extrusionOk="0" h="9958" w="20688">
                  <a:moveTo>
                    <a:pt x="19386" y="1"/>
                  </a:moveTo>
                  <a:lnTo>
                    <a:pt x="7111" y="2836"/>
                  </a:lnTo>
                  <a:cubicBezTo>
                    <a:pt x="7111" y="2836"/>
                    <a:pt x="5808" y="2458"/>
                    <a:pt x="4328" y="2458"/>
                  </a:cubicBezTo>
                  <a:cubicBezTo>
                    <a:pt x="2435" y="2458"/>
                    <a:pt x="252" y="3078"/>
                    <a:pt x="139" y="5905"/>
                  </a:cubicBezTo>
                  <a:cubicBezTo>
                    <a:pt x="1" y="8895"/>
                    <a:pt x="2565" y="9957"/>
                    <a:pt x="6088" y="9957"/>
                  </a:cubicBezTo>
                  <a:cubicBezTo>
                    <a:pt x="8501" y="9957"/>
                    <a:pt x="11364" y="9459"/>
                    <a:pt x="14116" y="8741"/>
                  </a:cubicBezTo>
                  <a:lnTo>
                    <a:pt x="14349" y="6339"/>
                  </a:lnTo>
                  <a:lnTo>
                    <a:pt x="15450" y="8741"/>
                  </a:lnTo>
                  <a:lnTo>
                    <a:pt x="20687" y="8540"/>
                  </a:lnTo>
                  <a:lnTo>
                    <a:pt x="19386" y="1"/>
                  </a:ln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2"/>
            <p:cNvSpPr/>
            <p:nvPr/>
          </p:nvSpPr>
          <p:spPr>
            <a:xfrm>
              <a:off x="20924650" y="16584825"/>
              <a:ext cx="517525" cy="248925"/>
            </a:xfrm>
            <a:custGeom>
              <a:rect b="b" l="l" r="r" t="t"/>
              <a:pathLst>
                <a:path extrusionOk="0" h="9957" w="20701">
                  <a:moveTo>
                    <a:pt x="19400" y="0"/>
                  </a:moveTo>
                  <a:lnTo>
                    <a:pt x="7124" y="2835"/>
                  </a:lnTo>
                  <a:cubicBezTo>
                    <a:pt x="7124" y="2835"/>
                    <a:pt x="5821" y="2457"/>
                    <a:pt x="4339" y="2457"/>
                  </a:cubicBezTo>
                  <a:cubicBezTo>
                    <a:pt x="2441" y="2457"/>
                    <a:pt x="250" y="3077"/>
                    <a:pt x="119" y="5904"/>
                  </a:cubicBezTo>
                  <a:cubicBezTo>
                    <a:pt x="0" y="8894"/>
                    <a:pt x="2573" y="9956"/>
                    <a:pt x="6100" y="9956"/>
                  </a:cubicBezTo>
                  <a:cubicBezTo>
                    <a:pt x="8514" y="9956"/>
                    <a:pt x="11377" y="9458"/>
                    <a:pt x="14129" y="8740"/>
                  </a:cubicBezTo>
                  <a:lnTo>
                    <a:pt x="14363" y="6338"/>
                  </a:lnTo>
                  <a:lnTo>
                    <a:pt x="15430" y="8740"/>
                  </a:lnTo>
                  <a:lnTo>
                    <a:pt x="20701" y="8540"/>
                  </a:lnTo>
                  <a:lnTo>
                    <a:pt x="19400" y="0"/>
                  </a:ln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2"/>
            <p:cNvSpPr/>
            <p:nvPr/>
          </p:nvSpPr>
          <p:spPr>
            <a:xfrm>
              <a:off x="19713425" y="15173850"/>
              <a:ext cx="2176850" cy="1480600"/>
            </a:xfrm>
            <a:custGeom>
              <a:rect b="b" l="l" r="r" t="t"/>
              <a:pathLst>
                <a:path extrusionOk="0" h="59224" w="87074">
                  <a:moveTo>
                    <a:pt x="47634" y="0"/>
                  </a:moveTo>
                  <a:cubicBezTo>
                    <a:pt x="28236" y="0"/>
                    <a:pt x="7872" y="1733"/>
                    <a:pt x="7872" y="1733"/>
                  </a:cubicBezTo>
                  <a:cubicBezTo>
                    <a:pt x="7872" y="1733"/>
                    <a:pt x="0" y="31054"/>
                    <a:pt x="19681" y="58607"/>
                  </a:cubicBezTo>
                  <a:cubicBezTo>
                    <a:pt x="19681" y="58607"/>
                    <a:pt x="21321" y="58857"/>
                    <a:pt x="23607" y="58857"/>
                  </a:cubicBezTo>
                  <a:cubicBezTo>
                    <a:pt x="26607" y="58857"/>
                    <a:pt x="30718" y="58427"/>
                    <a:pt x="33691" y="56439"/>
                  </a:cubicBezTo>
                  <a:cubicBezTo>
                    <a:pt x="33691" y="56439"/>
                    <a:pt x="24951" y="29286"/>
                    <a:pt x="43765" y="22281"/>
                  </a:cubicBezTo>
                  <a:cubicBezTo>
                    <a:pt x="43765" y="22281"/>
                    <a:pt x="43765" y="42429"/>
                    <a:pt x="56007" y="59041"/>
                  </a:cubicBezTo>
                  <a:cubicBezTo>
                    <a:pt x="56007" y="59041"/>
                    <a:pt x="57338" y="59223"/>
                    <a:pt x="59400" y="59223"/>
                  </a:cubicBezTo>
                  <a:cubicBezTo>
                    <a:pt x="61921" y="59223"/>
                    <a:pt x="65535" y="58951"/>
                    <a:pt x="69150" y="57740"/>
                  </a:cubicBezTo>
                  <a:cubicBezTo>
                    <a:pt x="69150" y="57740"/>
                    <a:pt x="70917" y="22281"/>
                    <a:pt x="80958" y="9606"/>
                  </a:cubicBezTo>
                  <a:cubicBezTo>
                    <a:pt x="87074" y="1888"/>
                    <a:pt x="67880" y="0"/>
                    <a:pt x="47634"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2"/>
            <p:cNvSpPr/>
            <p:nvPr/>
          </p:nvSpPr>
          <p:spPr>
            <a:xfrm>
              <a:off x="19522450" y="15172975"/>
              <a:ext cx="2685275" cy="533725"/>
            </a:xfrm>
            <a:custGeom>
              <a:rect b="b" l="l" r="r" t="t"/>
              <a:pathLst>
                <a:path extrusionOk="0" h="21349" w="107411">
                  <a:moveTo>
                    <a:pt x="106443" y="0"/>
                  </a:moveTo>
                  <a:cubicBezTo>
                    <a:pt x="103941" y="434"/>
                    <a:pt x="100472" y="1268"/>
                    <a:pt x="98037" y="1401"/>
                  </a:cubicBezTo>
                  <a:cubicBezTo>
                    <a:pt x="94368" y="1568"/>
                    <a:pt x="90698" y="1501"/>
                    <a:pt x="87029" y="1702"/>
                  </a:cubicBezTo>
                  <a:cubicBezTo>
                    <a:pt x="82068" y="1963"/>
                    <a:pt x="77108" y="2148"/>
                    <a:pt x="72147" y="2148"/>
                  </a:cubicBezTo>
                  <a:cubicBezTo>
                    <a:pt x="71403" y="2148"/>
                    <a:pt x="70660" y="2144"/>
                    <a:pt x="69917" y="2135"/>
                  </a:cubicBezTo>
                  <a:cubicBezTo>
                    <a:pt x="69683" y="2169"/>
                    <a:pt x="69450" y="2202"/>
                    <a:pt x="69183" y="2269"/>
                  </a:cubicBezTo>
                  <a:cubicBezTo>
                    <a:pt x="60517" y="4006"/>
                    <a:pt x="51594" y="4671"/>
                    <a:pt x="42673" y="4671"/>
                  </a:cubicBezTo>
                  <a:cubicBezTo>
                    <a:pt x="36176" y="4671"/>
                    <a:pt x="29679" y="4318"/>
                    <a:pt x="23284" y="3770"/>
                  </a:cubicBezTo>
                  <a:cubicBezTo>
                    <a:pt x="15612" y="3103"/>
                    <a:pt x="7806" y="2035"/>
                    <a:pt x="267" y="34"/>
                  </a:cubicBezTo>
                  <a:cubicBezTo>
                    <a:pt x="67" y="1868"/>
                    <a:pt x="0" y="3536"/>
                    <a:pt x="100" y="4937"/>
                  </a:cubicBezTo>
                  <a:cubicBezTo>
                    <a:pt x="100" y="4937"/>
                    <a:pt x="22750" y="17413"/>
                    <a:pt x="45066" y="19714"/>
                  </a:cubicBezTo>
                  <a:lnTo>
                    <a:pt x="50637" y="11509"/>
                  </a:lnTo>
                  <a:lnTo>
                    <a:pt x="56241" y="21349"/>
                  </a:lnTo>
                  <a:cubicBezTo>
                    <a:pt x="56241" y="21349"/>
                    <a:pt x="91632" y="18780"/>
                    <a:pt x="107410" y="3002"/>
                  </a:cubicBezTo>
                  <a:cubicBezTo>
                    <a:pt x="107410" y="3002"/>
                    <a:pt x="107043" y="1902"/>
                    <a:pt x="106443"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2"/>
            <p:cNvSpPr/>
            <p:nvPr/>
          </p:nvSpPr>
          <p:spPr>
            <a:xfrm>
              <a:off x="18901175" y="13187375"/>
              <a:ext cx="3725175" cy="2429275"/>
            </a:xfrm>
            <a:custGeom>
              <a:rect b="b" l="l" r="r" t="t"/>
              <a:pathLst>
                <a:path extrusionOk="0" h="97171" w="149007">
                  <a:moveTo>
                    <a:pt x="8206" y="1"/>
                  </a:moveTo>
                  <a:lnTo>
                    <a:pt x="0" y="5905"/>
                  </a:lnTo>
                  <a:cubicBezTo>
                    <a:pt x="0" y="5905"/>
                    <a:pt x="14307" y="32323"/>
                    <a:pt x="31806" y="32323"/>
                  </a:cubicBezTo>
                  <a:cubicBezTo>
                    <a:pt x="33961" y="32323"/>
                    <a:pt x="36164" y="31923"/>
                    <a:pt x="38394" y="31023"/>
                  </a:cubicBezTo>
                  <a:lnTo>
                    <a:pt x="38394" y="31023"/>
                  </a:lnTo>
                  <a:cubicBezTo>
                    <a:pt x="38394" y="31024"/>
                    <a:pt x="23951" y="67283"/>
                    <a:pt x="24951" y="80759"/>
                  </a:cubicBezTo>
                  <a:cubicBezTo>
                    <a:pt x="24951" y="80759"/>
                    <a:pt x="47601" y="93201"/>
                    <a:pt x="69917" y="95503"/>
                  </a:cubicBezTo>
                  <a:lnTo>
                    <a:pt x="75488" y="87297"/>
                  </a:lnTo>
                  <a:lnTo>
                    <a:pt x="81058" y="97170"/>
                  </a:lnTo>
                  <a:cubicBezTo>
                    <a:pt x="81058" y="97170"/>
                    <a:pt x="115549" y="95202"/>
                    <a:pt x="131294" y="79424"/>
                  </a:cubicBezTo>
                  <a:cubicBezTo>
                    <a:pt x="131294" y="79424"/>
                    <a:pt x="118485" y="37728"/>
                    <a:pt x="108645" y="22650"/>
                  </a:cubicBezTo>
                  <a:cubicBezTo>
                    <a:pt x="108645" y="22650"/>
                    <a:pt x="112465" y="20144"/>
                    <a:pt x="116519" y="20144"/>
                  </a:cubicBezTo>
                  <a:cubicBezTo>
                    <a:pt x="118861" y="20144"/>
                    <a:pt x="121281" y="20980"/>
                    <a:pt x="123088" y="23618"/>
                  </a:cubicBezTo>
                  <a:cubicBezTo>
                    <a:pt x="127992" y="30856"/>
                    <a:pt x="119152" y="38729"/>
                    <a:pt x="119152" y="38729"/>
                  </a:cubicBezTo>
                  <a:lnTo>
                    <a:pt x="124389" y="45300"/>
                  </a:lnTo>
                  <a:cubicBezTo>
                    <a:pt x="124389" y="45300"/>
                    <a:pt x="149007" y="27220"/>
                    <a:pt x="134897" y="10809"/>
                  </a:cubicBezTo>
                  <a:cubicBezTo>
                    <a:pt x="128492" y="3360"/>
                    <a:pt x="118907" y="1326"/>
                    <a:pt x="110347" y="1326"/>
                  </a:cubicBezTo>
                  <a:cubicBezTo>
                    <a:pt x="100047" y="1326"/>
                    <a:pt x="91232" y="4271"/>
                    <a:pt x="91232" y="4271"/>
                  </a:cubicBezTo>
                  <a:lnTo>
                    <a:pt x="44632" y="8207"/>
                  </a:lnTo>
                  <a:cubicBezTo>
                    <a:pt x="44632" y="8207"/>
                    <a:pt x="40593" y="12400"/>
                    <a:pt x="33010" y="12400"/>
                  </a:cubicBezTo>
                  <a:cubicBezTo>
                    <a:pt x="26933" y="12400"/>
                    <a:pt x="18580" y="9707"/>
                    <a:pt x="8206" y="1"/>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2"/>
            <p:cNvSpPr/>
            <p:nvPr/>
          </p:nvSpPr>
          <p:spPr>
            <a:xfrm>
              <a:off x="20304675" y="13216025"/>
              <a:ext cx="812525" cy="1218950"/>
            </a:xfrm>
            <a:custGeom>
              <a:rect b="b" l="l" r="r" t="t"/>
              <a:pathLst>
                <a:path extrusionOk="0" h="48758" w="32501">
                  <a:moveTo>
                    <a:pt x="25580" y="1"/>
                  </a:moveTo>
                  <a:cubicBezTo>
                    <a:pt x="16162" y="1"/>
                    <a:pt x="0" y="10997"/>
                    <a:pt x="0" y="10997"/>
                  </a:cubicBezTo>
                  <a:cubicBezTo>
                    <a:pt x="0" y="10997"/>
                    <a:pt x="1501" y="35281"/>
                    <a:pt x="16712" y="48757"/>
                  </a:cubicBezTo>
                  <a:cubicBezTo>
                    <a:pt x="16712" y="48757"/>
                    <a:pt x="31023" y="27742"/>
                    <a:pt x="32157" y="8061"/>
                  </a:cubicBezTo>
                  <a:cubicBezTo>
                    <a:pt x="32501" y="2083"/>
                    <a:pt x="29679" y="1"/>
                    <a:pt x="25580" y="1"/>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2"/>
            <p:cNvSpPr/>
            <p:nvPr/>
          </p:nvSpPr>
          <p:spPr>
            <a:xfrm>
              <a:off x="20490650" y="13542625"/>
              <a:ext cx="382775" cy="892350"/>
            </a:xfrm>
            <a:custGeom>
              <a:rect b="b" l="l" r="r" t="t"/>
              <a:pathLst>
                <a:path extrusionOk="0" h="35694" w="15311">
                  <a:moveTo>
                    <a:pt x="10474" y="1"/>
                  </a:moveTo>
                  <a:lnTo>
                    <a:pt x="1301" y="1769"/>
                  </a:lnTo>
                  <a:lnTo>
                    <a:pt x="0" y="6806"/>
                  </a:lnTo>
                  <a:lnTo>
                    <a:pt x="3936" y="10308"/>
                  </a:lnTo>
                  <a:cubicBezTo>
                    <a:pt x="3936" y="10308"/>
                    <a:pt x="434" y="19482"/>
                    <a:pt x="434" y="24952"/>
                  </a:cubicBezTo>
                  <a:cubicBezTo>
                    <a:pt x="434" y="24952"/>
                    <a:pt x="5671" y="33492"/>
                    <a:pt x="9273" y="35693"/>
                  </a:cubicBezTo>
                  <a:cubicBezTo>
                    <a:pt x="9273" y="35693"/>
                    <a:pt x="14210" y="28888"/>
                    <a:pt x="15311" y="25386"/>
                  </a:cubicBezTo>
                  <a:cubicBezTo>
                    <a:pt x="15311" y="25386"/>
                    <a:pt x="12676" y="15112"/>
                    <a:pt x="9607" y="10508"/>
                  </a:cubicBezTo>
                  <a:lnTo>
                    <a:pt x="14877" y="5705"/>
                  </a:lnTo>
                  <a:lnTo>
                    <a:pt x="10474" y="1"/>
                  </a:ln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2"/>
            <p:cNvSpPr/>
            <p:nvPr/>
          </p:nvSpPr>
          <p:spPr>
            <a:xfrm>
              <a:off x="20312175" y="13432000"/>
              <a:ext cx="796425" cy="501775"/>
            </a:xfrm>
            <a:custGeom>
              <a:rect b="b" l="l" r="r" t="t"/>
              <a:pathLst>
                <a:path extrusionOk="0" h="20071" w="31857">
                  <a:moveTo>
                    <a:pt x="26583" y="1"/>
                  </a:moveTo>
                  <a:cubicBezTo>
                    <a:pt x="17900" y="1"/>
                    <a:pt x="1" y="5960"/>
                    <a:pt x="1" y="5960"/>
                  </a:cubicBezTo>
                  <a:lnTo>
                    <a:pt x="2636" y="17469"/>
                  </a:lnTo>
                  <a:lnTo>
                    <a:pt x="11842" y="6628"/>
                  </a:lnTo>
                  <a:lnTo>
                    <a:pt x="16746" y="5627"/>
                  </a:lnTo>
                  <a:lnTo>
                    <a:pt x="26920" y="20071"/>
                  </a:lnTo>
                  <a:cubicBezTo>
                    <a:pt x="26920" y="20071"/>
                    <a:pt x="31857" y="8262"/>
                    <a:pt x="31190" y="2024"/>
                  </a:cubicBezTo>
                  <a:cubicBezTo>
                    <a:pt x="31041" y="561"/>
                    <a:pt x="29245" y="1"/>
                    <a:pt x="265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2"/>
            <p:cNvSpPr/>
            <p:nvPr/>
          </p:nvSpPr>
          <p:spPr>
            <a:xfrm>
              <a:off x="21238675" y="14024650"/>
              <a:ext cx="241850" cy="159300"/>
            </a:xfrm>
            <a:custGeom>
              <a:rect b="b" l="l" r="r" t="t"/>
              <a:pathLst>
                <a:path extrusionOk="0" h="6372" w="9674">
                  <a:moveTo>
                    <a:pt x="9407" y="0"/>
                  </a:moveTo>
                  <a:lnTo>
                    <a:pt x="0" y="467"/>
                  </a:lnTo>
                  <a:lnTo>
                    <a:pt x="267" y="6372"/>
                  </a:lnTo>
                  <a:lnTo>
                    <a:pt x="9674" y="5905"/>
                  </a:lnTo>
                  <a:lnTo>
                    <a:pt x="94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2"/>
            <p:cNvSpPr/>
            <p:nvPr/>
          </p:nvSpPr>
          <p:spPr>
            <a:xfrm>
              <a:off x="21243675" y="14134725"/>
              <a:ext cx="236850" cy="49225"/>
            </a:xfrm>
            <a:custGeom>
              <a:rect b="b" l="l" r="r" t="t"/>
              <a:pathLst>
                <a:path extrusionOk="0" h="1969" w="9474">
                  <a:moveTo>
                    <a:pt x="9407" y="1"/>
                  </a:moveTo>
                  <a:lnTo>
                    <a:pt x="1" y="468"/>
                  </a:lnTo>
                  <a:lnTo>
                    <a:pt x="67" y="1969"/>
                  </a:lnTo>
                  <a:lnTo>
                    <a:pt x="9474" y="1502"/>
                  </a:lnTo>
                  <a:lnTo>
                    <a:pt x="9407"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2"/>
            <p:cNvSpPr/>
            <p:nvPr/>
          </p:nvSpPr>
          <p:spPr>
            <a:xfrm>
              <a:off x="21240350" y="14069675"/>
              <a:ext cx="236850" cy="48400"/>
            </a:xfrm>
            <a:custGeom>
              <a:rect b="b" l="l" r="r" t="t"/>
              <a:pathLst>
                <a:path extrusionOk="0" h="1936" w="9474">
                  <a:moveTo>
                    <a:pt x="9407" y="1"/>
                  </a:moveTo>
                  <a:lnTo>
                    <a:pt x="0" y="434"/>
                  </a:lnTo>
                  <a:lnTo>
                    <a:pt x="100" y="1935"/>
                  </a:lnTo>
                  <a:lnTo>
                    <a:pt x="9474" y="1502"/>
                  </a:lnTo>
                  <a:lnTo>
                    <a:pt x="9407"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2"/>
            <p:cNvSpPr/>
            <p:nvPr/>
          </p:nvSpPr>
          <p:spPr>
            <a:xfrm>
              <a:off x="21238675" y="14030475"/>
              <a:ext cx="108425" cy="86775"/>
            </a:xfrm>
            <a:custGeom>
              <a:rect b="b" l="l" r="r" t="t"/>
              <a:pathLst>
                <a:path extrusionOk="0" h="3471" w="4337">
                  <a:moveTo>
                    <a:pt x="4203" y="1"/>
                  </a:moveTo>
                  <a:lnTo>
                    <a:pt x="0" y="201"/>
                  </a:lnTo>
                  <a:lnTo>
                    <a:pt x="134" y="3470"/>
                  </a:lnTo>
                  <a:lnTo>
                    <a:pt x="4337" y="3270"/>
                  </a:lnTo>
                  <a:lnTo>
                    <a:pt x="4203"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2"/>
            <p:cNvSpPr/>
            <p:nvPr/>
          </p:nvSpPr>
          <p:spPr>
            <a:xfrm>
              <a:off x="20053650" y="13416725"/>
              <a:ext cx="668850" cy="1018250"/>
            </a:xfrm>
            <a:custGeom>
              <a:rect b="b" l="l" r="r" t="t"/>
              <a:pathLst>
                <a:path extrusionOk="0" h="40730" w="26754">
                  <a:moveTo>
                    <a:pt x="5605" y="0"/>
                  </a:moveTo>
                  <a:lnTo>
                    <a:pt x="1" y="14277"/>
                  </a:lnTo>
                  <a:lnTo>
                    <a:pt x="6405" y="15444"/>
                  </a:lnTo>
                  <a:lnTo>
                    <a:pt x="3303" y="19547"/>
                  </a:lnTo>
                  <a:cubicBezTo>
                    <a:pt x="3303" y="19547"/>
                    <a:pt x="17580" y="38761"/>
                    <a:pt x="26753" y="40729"/>
                  </a:cubicBezTo>
                  <a:cubicBezTo>
                    <a:pt x="26753" y="40729"/>
                    <a:pt x="10842" y="20848"/>
                    <a:pt x="10175" y="3936"/>
                  </a:cubicBezTo>
                  <a:lnTo>
                    <a:pt x="5605" y="0"/>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2"/>
            <p:cNvSpPr/>
            <p:nvPr/>
          </p:nvSpPr>
          <p:spPr>
            <a:xfrm>
              <a:off x="20722475" y="13359175"/>
              <a:ext cx="546250" cy="1075800"/>
            </a:xfrm>
            <a:custGeom>
              <a:rect b="b" l="l" r="r" t="t"/>
              <a:pathLst>
                <a:path extrusionOk="0" h="43032" w="21850">
                  <a:moveTo>
                    <a:pt x="17580" y="0"/>
                  </a:moveTo>
                  <a:lnTo>
                    <a:pt x="15445" y="2302"/>
                  </a:lnTo>
                  <a:cubicBezTo>
                    <a:pt x="15445" y="2302"/>
                    <a:pt x="10341" y="28421"/>
                    <a:pt x="0" y="43031"/>
                  </a:cubicBezTo>
                  <a:cubicBezTo>
                    <a:pt x="0" y="43031"/>
                    <a:pt x="13310" y="35626"/>
                    <a:pt x="20215" y="23150"/>
                  </a:cubicBezTo>
                  <a:lnTo>
                    <a:pt x="14277" y="18714"/>
                  </a:lnTo>
                  <a:lnTo>
                    <a:pt x="21849" y="16912"/>
                  </a:lnTo>
                  <a:cubicBezTo>
                    <a:pt x="21849" y="16912"/>
                    <a:pt x="20048" y="4270"/>
                    <a:pt x="1758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2"/>
            <p:cNvSpPr/>
            <p:nvPr/>
          </p:nvSpPr>
          <p:spPr>
            <a:xfrm>
              <a:off x="19670050" y="11469075"/>
              <a:ext cx="1711225" cy="2149200"/>
            </a:xfrm>
            <a:custGeom>
              <a:rect b="b" l="l" r="r" t="t"/>
              <a:pathLst>
                <a:path extrusionOk="0" h="85968" w="68449">
                  <a:moveTo>
                    <a:pt x="39393" y="1"/>
                  </a:moveTo>
                  <a:cubicBezTo>
                    <a:pt x="28123" y="1"/>
                    <a:pt x="16745" y="7146"/>
                    <a:pt x="14878" y="24735"/>
                  </a:cubicBezTo>
                  <a:cubicBezTo>
                    <a:pt x="14878" y="24735"/>
                    <a:pt x="13110" y="44482"/>
                    <a:pt x="6739" y="56724"/>
                  </a:cubicBezTo>
                  <a:cubicBezTo>
                    <a:pt x="1" y="69633"/>
                    <a:pt x="14845" y="85278"/>
                    <a:pt x="35259" y="85945"/>
                  </a:cubicBezTo>
                  <a:cubicBezTo>
                    <a:pt x="35738" y="85960"/>
                    <a:pt x="36213" y="85967"/>
                    <a:pt x="36683" y="85967"/>
                  </a:cubicBezTo>
                  <a:cubicBezTo>
                    <a:pt x="56258" y="85967"/>
                    <a:pt x="68286" y="73279"/>
                    <a:pt x="68416" y="63963"/>
                  </a:cubicBezTo>
                  <a:cubicBezTo>
                    <a:pt x="68449" y="60902"/>
                    <a:pt x="66129" y="56316"/>
                    <a:pt x="66143" y="56316"/>
                  </a:cubicBezTo>
                  <a:lnTo>
                    <a:pt x="66143" y="56316"/>
                  </a:lnTo>
                  <a:cubicBezTo>
                    <a:pt x="66143" y="56316"/>
                    <a:pt x="66145" y="56318"/>
                    <a:pt x="66148" y="56324"/>
                  </a:cubicBezTo>
                  <a:cubicBezTo>
                    <a:pt x="63980" y="51621"/>
                    <a:pt x="62712" y="46517"/>
                    <a:pt x="62045" y="41380"/>
                  </a:cubicBezTo>
                  <a:cubicBezTo>
                    <a:pt x="61745" y="41480"/>
                    <a:pt x="61444" y="41547"/>
                    <a:pt x="61178" y="41613"/>
                  </a:cubicBezTo>
                  <a:cubicBezTo>
                    <a:pt x="59643" y="32941"/>
                    <a:pt x="59076" y="23200"/>
                    <a:pt x="61845" y="13660"/>
                  </a:cubicBezTo>
                  <a:cubicBezTo>
                    <a:pt x="61845" y="13660"/>
                    <a:pt x="61645" y="6021"/>
                    <a:pt x="48268" y="1485"/>
                  </a:cubicBezTo>
                  <a:cubicBezTo>
                    <a:pt x="45442" y="517"/>
                    <a:pt x="42421" y="1"/>
                    <a:pt x="39393"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2"/>
            <p:cNvSpPr/>
            <p:nvPr/>
          </p:nvSpPr>
          <p:spPr>
            <a:xfrm>
              <a:off x="20949300" y="12146625"/>
              <a:ext cx="2525" cy="875"/>
            </a:xfrm>
            <a:custGeom>
              <a:rect b="b" l="l" r="r" t="t"/>
              <a:pathLst>
                <a:path extrusionOk="0" h="35" w="101">
                  <a:moveTo>
                    <a:pt x="0" y="34"/>
                  </a:moveTo>
                  <a:cubicBezTo>
                    <a:pt x="0" y="34"/>
                    <a:pt x="0" y="34"/>
                    <a:pt x="0" y="34"/>
                  </a:cubicBezTo>
                  <a:cubicBezTo>
                    <a:pt x="34" y="34"/>
                    <a:pt x="67" y="1"/>
                    <a:pt x="101" y="1"/>
                  </a:cubicBezTo>
                  <a:cubicBezTo>
                    <a:pt x="67" y="1"/>
                    <a:pt x="34" y="34"/>
                    <a:pt x="0" y="34"/>
                  </a:cubicBezTo>
                  <a:close/>
                </a:path>
              </a:pathLst>
            </a:custGeom>
            <a:solidFill>
              <a:srgbClr val="FFA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2"/>
            <p:cNvSpPr/>
            <p:nvPr/>
          </p:nvSpPr>
          <p:spPr>
            <a:xfrm>
              <a:off x="19655875" y="11195825"/>
              <a:ext cx="1856350" cy="1327850"/>
            </a:xfrm>
            <a:custGeom>
              <a:rect b="b" l="l" r="r" t="t"/>
              <a:pathLst>
                <a:path extrusionOk="0" h="53114" w="74254">
                  <a:moveTo>
                    <a:pt x="48123" y="1"/>
                  </a:moveTo>
                  <a:cubicBezTo>
                    <a:pt x="43047" y="1"/>
                    <a:pt x="34324" y="5390"/>
                    <a:pt x="25252" y="10880"/>
                  </a:cubicBezTo>
                  <a:cubicBezTo>
                    <a:pt x="14778" y="17185"/>
                    <a:pt x="5137" y="27025"/>
                    <a:pt x="5137" y="27025"/>
                  </a:cubicBezTo>
                  <a:lnTo>
                    <a:pt x="13510" y="22288"/>
                  </a:lnTo>
                  <a:lnTo>
                    <a:pt x="13510" y="22288"/>
                  </a:lnTo>
                  <a:cubicBezTo>
                    <a:pt x="2702" y="31228"/>
                    <a:pt x="0" y="36699"/>
                    <a:pt x="0" y="36699"/>
                  </a:cubicBezTo>
                  <a:cubicBezTo>
                    <a:pt x="3010" y="36955"/>
                    <a:pt x="5864" y="37059"/>
                    <a:pt x="8520" y="37059"/>
                  </a:cubicBezTo>
                  <a:cubicBezTo>
                    <a:pt x="20408" y="37059"/>
                    <a:pt x="28319" y="34964"/>
                    <a:pt x="28321" y="34964"/>
                  </a:cubicBezTo>
                  <a:lnTo>
                    <a:pt x="28321" y="34964"/>
                  </a:lnTo>
                  <a:lnTo>
                    <a:pt x="24485" y="37299"/>
                  </a:lnTo>
                  <a:cubicBezTo>
                    <a:pt x="36593" y="37132"/>
                    <a:pt x="55539" y="27660"/>
                    <a:pt x="55540" y="27659"/>
                  </a:cubicBezTo>
                  <a:lnTo>
                    <a:pt x="55540" y="27659"/>
                  </a:lnTo>
                  <a:cubicBezTo>
                    <a:pt x="53777" y="49203"/>
                    <a:pt x="59199" y="53114"/>
                    <a:pt x="63369" y="53114"/>
                  </a:cubicBezTo>
                  <a:cubicBezTo>
                    <a:pt x="65746" y="53114"/>
                    <a:pt x="67716" y="51843"/>
                    <a:pt x="67716" y="51843"/>
                  </a:cubicBezTo>
                  <a:cubicBezTo>
                    <a:pt x="65948" y="46339"/>
                    <a:pt x="74254" y="24590"/>
                    <a:pt x="73987" y="19386"/>
                  </a:cubicBezTo>
                  <a:cubicBezTo>
                    <a:pt x="73861" y="16950"/>
                    <a:pt x="72373" y="16306"/>
                    <a:pt x="70834" y="16306"/>
                  </a:cubicBezTo>
                  <a:cubicBezTo>
                    <a:pt x="69107" y="16306"/>
                    <a:pt x="67315" y="17118"/>
                    <a:pt x="67315" y="17118"/>
                  </a:cubicBezTo>
                  <a:cubicBezTo>
                    <a:pt x="67115" y="10613"/>
                    <a:pt x="54706" y="2441"/>
                    <a:pt x="50203" y="406"/>
                  </a:cubicBezTo>
                  <a:cubicBezTo>
                    <a:pt x="49605" y="129"/>
                    <a:pt x="48908" y="1"/>
                    <a:pt x="48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2"/>
            <p:cNvSpPr/>
            <p:nvPr/>
          </p:nvSpPr>
          <p:spPr>
            <a:xfrm>
              <a:off x="20398900" y="12190000"/>
              <a:ext cx="637975" cy="281850"/>
            </a:xfrm>
            <a:custGeom>
              <a:rect b="b" l="l" r="r" t="t"/>
              <a:pathLst>
                <a:path extrusionOk="0" h="11274" w="25519">
                  <a:moveTo>
                    <a:pt x="21850" y="1"/>
                  </a:moveTo>
                  <a:cubicBezTo>
                    <a:pt x="21662" y="11"/>
                    <a:pt x="21437" y="60"/>
                    <a:pt x="21185" y="142"/>
                  </a:cubicBezTo>
                  <a:lnTo>
                    <a:pt x="21185" y="142"/>
                  </a:lnTo>
                  <a:cubicBezTo>
                    <a:pt x="21605" y="49"/>
                    <a:pt x="21850" y="1"/>
                    <a:pt x="21850" y="1"/>
                  </a:cubicBezTo>
                  <a:close/>
                  <a:moveTo>
                    <a:pt x="21185" y="142"/>
                  </a:moveTo>
                  <a:cubicBezTo>
                    <a:pt x="19037" y="616"/>
                    <a:pt x="12290" y="2255"/>
                    <a:pt x="9975" y="4571"/>
                  </a:cubicBezTo>
                  <a:cubicBezTo>
                    <a:pt x="9975" y="4571"/>
                    <a:pt x="12076" y="1835"/>
                    <a:pt x="13711" y="1168"/>
                  </a:cubicBezTo>
                  <a:lnTo>
                    <a:pt x="13711" y="1168"/>
                  </a:lnTo>
                  <a:cubicBezTo>
                    <a:pt x="13710" y="1168"/>
                    <a:pt x="8673" y="1969"/>
                    <a:pt x="5104" y="4737"/>
                  </a:cubicBezTo>
                  <a:cubicBezTo>
                    <a:pt x="5104" y="4737"/>
                    <a:pt x="1" y="9040"/>
                    <a:pt x="5004" y="10908"/>
                  </a:cubicBezTo>
                  <a:cubicBezTo>
                    <a:pt x="5690" y="11166"/>
                    <a:pt x="6438" y="11274"/>
                    <a:pt x="7236" y="11274"/>
                  </a:cubicBezTo>
                  <a:cubicBezTo>
                    <a:pt x="11354" y="11274"/>
                    <a:pt x="16797" y="8401"/>
                    <a:pt x="21774" y="8401"/>
                  </a:cubicBezTo>
                  <a:cubicBezTo>
                    <a:pt x="22827" y="8401"/>
                    <a:pt x="23858" y="8529"/>
                    <a:pt x="24852" y="8840"/>
                  </a:cubicBezTo>
                  <a:cubicBezTo>
                    <a:pt x="24852" y="8840"/>
                    <a:pt x="25519" y="1602"/>
                    <a:pt x="22217" y="1402"/>
                  </a:cubicBezTo>
                  <a:cubicBezTo>
                    <a:pt x="22123" y="1397"/>
                    <a:pt x="22029" y="1395"/>
                    <a:pt x="21935" y="1395"/>
                  </a:cubicBezTo>
                  <a:cubicBezTo>
                    <a:pt x="18636" y="1395"/>
                    <a:pt x="14444" y="4137"/>
                    <a:pt x="14444" y="4137"/>
                  </a:cubicBezTo>
                  <a:cubicBezTo>
                    <a:pt x="14444" y="4137"/>
                    <a:pt x="18925" y="871"/>
                    <a:pt x="21185" y="14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2"/>
            <p:cNvSpPr/>
            <p:nvPr/>
          </p:nvSpPr>
          <p:spPr>
            <a:xfrm>
              <a:off x="19995275" y="12321775"/>
              <a:ext cx="351125" cy="204325"/>
            </a:xfrm>
            <a:custGeom>
              <a:rect b="b" l="l" r="r" t="t"/>
              <a:pathLst>
                <a:path extrusionOk="0" h="8173" w="14045">
                  <a:moveTo>
                    <a:pt x="6172" y="0"/>
                  </a:moveTo>
                  <a:lnTo>
                    <a:pt x="7840" y="1101"/>
                  </a:lnTo>
                  <a:cubicBezTo>
                    <a:pt x="7840" y="1101"/>
                    <a:pt x="6906" y="634"/>
                    <a:pt x="5972" y="400"/>
                  </a:cubicBezTo>
                  <a:cubicBezTo>
                    <a:pt x="5042" y="152"/>
                    <a:pt x="4268" y="48"/>
                    <a:pt x="3623" y="48"/>
                  </a:cubicBezTo>
                  <a:cubicBezTo>
                    <a:pt x="284" y="48"/>
                    <a:pt x="401" y="2835"/>
                    <a:pt x="401" y="2835"/>
                  </a:cubicBezTo>
                  <a:cubicBezTo>
                    <a:pt x="968" y="1368"/>
                    <a:pt x="2169" y="1268"/>
                    <a:pt x="2169" y="1268"/>
                  </a:cubicBezTo>
                  <a:lnTo>
                    <a:pt x="2169" y="1268"/>
                  </a:lnTo>
                  <a:cubicBezTo>
                    <a:pt x="1" y="2835"/>
                    <a:pt x="1836" y="8173"/>
                    <a:pt x="1836" y="8173"/>
                  </a:cubicBezTo>
                  <a:cubicBezTo>
                    <a:pt x="2069" y="7038"/>
                    <a:pt x="4871" y="5604"/>
                    <a:pt x="7239" y="5604"/>
                  </a:cubicBezTo>
                  <a:cubicBezTo>
                    <a:pt x="7261" y="5604"/>
                    <a:pt x="7283" y="5604"/>
                    <a:pt x="7305" y="5604"/>
                  </a:cubicBezTo>
                  <a:cubicBezTo>
                    <a:pt x="8588" y="5604"/>
                    <a:pt x="10032" y="6124"/>
                    <a:pt x="11207" y="6124"/>
                  </a:cubicBezTo>
                  <a:cubicBezTo>
                    <a:pt x="12162" y="6124"/>
                    <a:pt x="12940" y="5781"/>
                    <a:pt x="13310" y="4537"/>
                  </a:cubicBezTo>
                  <a:cubicBezTo>
                    <a:pt x="14044" y="2135"/>
                    <a:pt x="11943" y="1234"/>
                    <a:pt x="11943" y="1234"/>
                  </a:cubicBezTo>
                  <a:cubicBezTo>
                    <a:pt x="9708" y="167"/>
                    <a:pt x="6173" y="0"/>
                    <a:pt x="6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2"/>
            <p:cNvSpPr/>
            <p:nvPr/>
          </p:nvSpPr>
          <p:spPr>
            <a:xfrm>
              <a:off x="21715450" y="14102450"/>
              <a:ext cx="279625" cy="233800"/>
            </a:xfrm>
            <a:custGeom>
              <a:rect b="b" l="l" r="r" t="t"/>
              <a:pathLst>
                <a:path extrusionOk="0" h="9352" w="11185">
                  <a:moveTo>
                    <a:pt x="3062" y="0"/>
                  </a:moveTo>
                  <a:cubicBezTo>
                    <a:pt x="2438" y="0"/>
                    <a:pt x="1799" y="251"/>
                    <a:pt x="1211" y="925"/>
                  </a:cubicBezTo>
                  <a:cubicBezTo>
                    <a:pt x="0" y="2310"/>
                    <a:pt x="339" y="2838"/>
                    <a:pt x="1108" y="2838"/>
                  </a:cubicBezTo>
                  <a:cubicBezTo>
                    <a:pt x="1661" y="2838"/>
                    <a:pt x="2437" y="2564"/>
                    <a:pt x="3017" y="2140"/>
                  </a:cubicBezTo>
                  <a:lnTo>
                    <a:pt x="3017" y="2140"/>
                  </a:lnTo>
                  <a:cubicBezTo>
                    <a:pt x="2187" y="2901"/>
                    <a:pt x="426" y="4696"/>
                    <a:pt x="1544" y="5294"/>
                  </a:cubicBezTo>
                  <a:cubicBezTo>
                    <a:pt x="1788" y="5425"/>
                    <a:pt x="2044" y="5479"/>
                    <a:pt x="2301" y="5479"/>
                  </a:cubicBezTo>
                  <a:cubicBezTo>
                    <a:pt x="3550" y="5479"/>
                    <a:pt x="4812" y="4194"/>
                    <a:pt x="4813" y="4194"/>
                  </a:cubicBezTo>
                  <a:lnTo>
                    <a:pt x="4813" y="4194"/>
                  </a:lnTo>
                  <a:cubicBezTo>
                    <a:pt x="4812" y="4195"/>
                    <a:pt x="2563" y="7661"/>
                    <a:pt x="4292" y="7661"/>
                  </a:cubicBezTo>
                  <a:cubicBezTo>
                    <a:pt x="4647" y="7661"/>
                    <a:pt x="5170" y="7515"/>
                    <a:pt x="5914" y="7162"/>
                  </a:cubicBezTo>
                  <a:cubicBezTo>
                    <a:pt x="5914" y="7162"/>
                    <a:pt x="7041" y="9351"/>
                    <a:pt x="8735" y="9351"/>
                  </a:cubicBezTo>
                  <a:cubicBezTo>
                    <a:pt x="9462" y="9351"/>
                    <a:pt x="10293" y="8948"/>
                    <a:pt x="11184" y="7796"/>
                  </a:cubicBezTo>
                  <a:lnTo>
                    <a:pt x="6581" y="2126"/>
                  </a:lnTo>
                  <a:cubicBezTo>
                    <a:pt x="6581" y="2126"/>
                    <a:pt x="4881" y="0"/>
                    <a:pt x="3062"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2"/>
            <p:cNvSpPr/>
            <p:nvPr/>
          </p:nvSpPr>
          <p:spPr>
            <a:xfrm>
              <a:off x="20639075" y="12601975"/>
              <a:ext cx="266050" cy="116525"/>
            </a:xfrm>
            <a:custGeom>
              <a:rect b="b" l="l" r="r" t="t"/>
              <a:pathLst>
                <a:path extrusionOk="0" h="4661" w="10642">
                  <a:moveTo>
                    <a:pt x="1" y="0"/>
                  </a:moveTo>
                  <a:lnTo>
                    <a:pt x="1" y="0"/>
                  </a:lnTo>
                  <a:cubicBezTo>
                    <a:pt x="267" y="1301"/>
                    <a:pt x="1035" y="3069"/>
                    <a:pt x="3336" y="3936"/>
                  </a:cubicBezTo>
                  <a:cubicBezTo>
                    <a:pt x="4519" y="4380"/>
                    <a:pt x="5617" y="4661"/>
                    <a:pt x="6594" y="4661"/>
                  </a:cubicBezTo>
                  <a:cubicBezTo>
                    <a:pt x="8481" y="4661"/>
                    <a:pt x="9916" y="3613"/>
                    <a:pt x="10642" y="667"/>
                  </a:cubicBezTo>
                  <a:lnTo>
                    <a:pt x="1" y="0"/>
                  </a:ln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2"/>
            <p:cNvSpPr/>
            <p:nvPr/>
          </p:nvSpPr>
          <p:spPr>
            <a:xfrm>
              <a:off x="20064500" y="12597800"/>
              <a:ext cx="266050" cy="117375"/>
            </a:xfrm>
            <a:custGeom>
              <a:rect b="b" l="l" r="r" t="t"/>
              <a:pathLst>
                <a:path extrusionOk="0" h="4695" w="10642">
                  <a:moveTo>
                    <a:pt x="10641" y="0"/>
                  </a:moveTo>
                  <a:lnTo>
                    <a:pt x="1" y="701"/>
                  </a:lnTo>
                  <a:cubicBezTo>
                    <a:pt x="704" y="3646"/>
                    <a:pt x="2146" y="4694"/>
                    <a:pt x="4040" y="4694"/>
                  </a:cubicBezTo>
                  <a:cubicBezTo>
                    <a:pt x="5021" y="4694"/>
                    <a:pt x="6123" y="4413"/>
                    <a:pt x="7306" y="3970"/>
                  </a:cubicBezTo>
                  <a:cubicBezTo>
                    <a:pt x="9607" y="3069"/>
                    <a:pt x="10375" y="1301"/>
                    <a:pt x="10641"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2"/>
            <p:cNvSpPr/>
            <p:nvPr/>
          </p:nvSpPr>
          <p:spPr>
            <a:xfrm>
              <a:off x="20288825" y="12556925"/>
              <a:ext cx="248525" cy="301125"/>
            </a:xfrm>
            <a:custGeom>
              <a:rect b="b" l="l" r="r" t="t"/>
              <a:pathLst>
                <a:path extrusionOk="0" h="12045" w="9941">
                  <a:moveTo>
                    <a:pt x="8507" y="1"/>
                  </a:moveTo>
                  <a:lnTo>
                    <a:pt x="8507" y="1"/>
                  </a:lnTo>
                  <a:cubicBezTo>
                    <a:pt x="8507" y="2"/>
                    <a:pt x="8973" y="7206"/>
                    <a:pt x="1" y="9708"/>
                  </a:cubicBezTo>
                  <a:cubicBezTo>
                    <a:pt x="1" y="9708"/>
                    <a:pt x="499" y="12044"/>
                    <a:pt x="3259" y="12044"/>
                  </a:cubicBezTo>
                  <a:cubicBezTo>
                    <a:pt x="4344" y="12044"/>
                    <a:pt x="5780" y="11683"/>
                    <a:pt x="7673" y="10675"/>
                  </a:cubicBezTo>
                  <a:cubicBezTo>
                    <a:pt x="7673" y="10675"/>
                    <a:pt x="9674" y="9774"/>
                    <a:pt x="9808" y="6105"/>
                  </a:cubicBezTo>
                  <a:cubicBezTo>
                    <a:pt x="9941" y="2436"/>
                    <a:pt x="8507" y="1"/>
                    <a:pt x="8507" y="1"/>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2"/>
            <p:cNvSpPr/>
            <p:nvPr/>
          </p:nvSpPr>
          <p:spPr>
            <a:xfrm>
              <a:off x="20168750" y="12543600"/>
              <a:ext cx="65900" cy="121775"/>
            </a:xfrm>
            <a:custGeom>
              <a:rect b="b" l="l" r="r" t="t"/>
              <a:pathLst>
                <a:path extrusionOk="0" h="4871" w="2636">
                  <a:moveTo>
                    <a:pt x="1334" y="0"/>
                  </a:moveTo>
                  <a:cubicBezTo>
                    <a:pt x="601" y="0"/>
                    <a:pt x="0" y="1101"/>
                    <a:pt x="0" y="2435"/>
                  </a:cubicBezTo>
                  <a:cubicBezTo>
                    <a:pt x="0" y="3769"/>
                    <a:pt x="601" y="4870"/>
                    <a:pt x="1334" y="4870"/>
                  </a:cubicBezTo>
                  <a:cubicBezTo>
                    <a:pt x="2035" y="4870"/>
                    <a:pt x="2635" y="3769"/>
                    <a:pt x="2635" y="2435"/>
                  </a:cubicBezTo>
                  <a:cubicBezTo>
                    <a:pt x="2635" y="1101"/>
                    <a:pt x="2035" y="0"/>
                    <a:pt x="1334"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2"/>
            <p:cNvSpPr/>
            <p:nvPr/>
          </p:nvSpPr>
          <p:spPr>
            <a:xfrm>
              <a:off x="20729975" y="12535250"/>
              <a:ext cx="65900" cy="120950"/>
            </a:xfrm>
            <a:custGeom>
              <a:rect b="b" l="l" r="r" t="t"/>
              <a:pathLst>
                <a:path extrusionOk="0" h="4838" w="2636">
                  <a:moveTo>
                    <a:pt x="1301" y="0"/>
                  </a:moveTo>
                  <a:cubicBezTo>
                    <a:pt x="601" y="0"/>
                    <a:pt x="1" y="1068"/>
                    <a:pt x="1" y="2436"/>
                  </a:cubicBezTo>
                  <a:cubicBezTo>
                    <a:pt x="1" y="3770"/>
                    <a:pt x="601" y="4837"/>
                    <a:pt x="1301" y="4837"/>
                  </a:cubicBezTo>
                  <a:cubicBezTo>
                    <a:pt x="2035" y="4837"/>
                    <a:pt x="2636" y="3770"/>
                    <a:pt x="2636" y="2436"/>
                  </a:cubicBezTo>
                  <a:cubicBezTo>
                    <a:pt x="2636" y="1068"/>
                    <a:pt x="2035" y="0"/>
                    <a:pt x="1301"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2"/>
            <p:cNvSpPr/>
            <p:nvPr/>
          </p:nvSpPr>
          <p:spPr>
            <a:xfrm>
              <a:off x="20186250" y="12959875"/>
              <a:ext cx="512050" cy="374300"/>
            </a:xfrm>
            <a:custGeom>
              <a:rect b="b" l="l" r="r" t="t"/>
              <a:pathLst>
                <a:path extrusionOk="0" h="14972" w="20482">
                  <a:moveTo>
                    <a:pt x="17743" y="0"/>
                  </a:moveTo>
                  <a:cubicBezTo>
                    <a:pt x="16013" y="0"/>
                    <a:pt x="13416" y="486"/>
                    <a:pt x="10241" y="528"/>
                  </a:cubicBezTo>
                  <a:cubicBezTo>
                    <a:pt x="8703" y="528"/>
                    <a:pt x="7433" y="397"/>
                    <a:pt x="6357" y="397"/>
                  </a:cubicBezTo>
                  <a:cubicBezTo>
                    <a:pt x="4889" y="397"/>
                    <a:pt x="3779" y="641"/>
                    <a:pt x="2836" y="1796"/>
                  </a:cubicBezTo>
                  <a:cubicBezTo>
                    <a:pt x="2703" y="1996"/>
                    <a:pt x="1" y="8667"/>
                    <a:pt x="3370" y="11803"/>
                  </a:cubicBezTo>
                  <a:cubicBezTo>
                    <a:pt x="5338" y="13604"/>
                    <a:pt x="7706" y="14938"/>
                    <a:pt x="10208" y="14972"/>
                  </a:cubicBezTo>
                  <a:cubicBezTo>
                    <a:pt x="12776" y="14972"/>
                    <a:pt x="14711" y="13838"/>
                    <a:pt x="16146" y="12303"/>
                  </a:cubicBezTo>
                  <a:cubicBezTo>
                    <a:pt x="17947" y="10368"/>
                    <a:pt x="19548" y="7366"/>
                    <a:pt x="19815" y="5498"/>
                  </a:cubicBezTo>
                  <a:cubicBezTo>
                    <a:pt x="20015" y="4197"/>
                    <a:pt x="20482" y="1529"/>
                    <a:pt x="19815" y="661"/>
                  </a:cubicBezTo>
                  <a:cubicBezTo>
                    <a:pt x="19449" y="161"/>
                    <a:pt x="18740" y="0"/>
                    <a:pt x="17743" y="0"/>
                  </a:cubicBez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2"/>
            <p:cNvSpPr/>
            <p:nvPr/>
          </p:nvSpPr>
          <p:spPr>
            <a:xfrm>
              <a:off x="20244625" y="12956475"/>
              <a:ext cx="437000" cy="141875"/>
            </a:xfrm>
            <a:custGeom>
              <a:rect b="b" l="l" r="r" t="t"/>
              <a:pathLst>
                <a:path extrusionOk="0" h="5675" w="17480">
                  <a:moveTo>
                    <a:pt x="14671" y="1"/>
                  </a:moveTo>
                  <a:cubicBezTo>
                    <a:pt x="13017" y="1"/>
                    <a:pt x="10760" y="246"/>
                    <a:pt x="8040" y="264"/>
                  </a:cubicBezTo>
                  <a:cubicBezTo>
                    <a:pt x="7856" y="265"/>
                    <a:pt x="7676" y="266"/>
                    <a:pt x="7499" y="266"/>
                  </a:cubicBezTo>
                  <a:cubicBezTo>
                    <a:pt x="6841" y="266"/>
                    <a:pt x="6229" y="257"/>
                    <a:pt x="5660" y="257"/>
                  </a:cubicBezTo>
                  <a:cubicBezTo>
                    <a:pt x="3357" y="257"/>
                    <a:pt x="1745" y="408"/>
                    <a:pt x="501" y="1932"/>
                  </a:cubicBezTo>
                  <a:cubicBezTo>
                    <a:pt x="1" y="3299"/>
                    <a:pt x="3403" y="5267"/>
                    <a:pt x="4604" y="5434"/>
                  </a:cubicBezTo>
                  <a:cubicBezTo>
                    <a:pt x="5700" y="5600"/>
                    <a:pt x="6714" y="5674"/>
                    <a:pt x="7651" y="5674"/>
                  </a:cubicBezTo>
                  <a:cubicBezTo>
                    <a:pt x="13873" y="5674"/>
                    <a:pt x="16697" y="2392"/>
                    <a:pt x="17480" y="797"/>
                  </a:cubicBezTo>
                  <a:cubicBezTo>
                    <a:pt x="17023" y="173"/>
                    <a:pt x="16059" y="1"/>
                    <a:pt x="146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2"/>
            <p:cNvSpPr/>
            <p:nvPr/>
          </p:nvSpPr>
          <p:spPr>
            <a:xfrm>
              <a:off x="20270475" y="13193375"/>
              <a:ext cx="319425" cy="140800"/>
            </a:xfrm>
            <a:custGeom>
              <a:rect b="b" l="l" r="r" t="t"/>
              <a:pathLst>
                <a:path extrusionOk="0" h="5632" w="12777">
                  <a:moveTo>
                    <a:pt x="5928" y="1"/>
                  </a:moveTo>
                  <a:cubicBezTo>
                    <a:pt x="3001" y="1"/>
                    <a:pt x="879" y="1644"/>
                    <a:pt x="1" y="2463"/>
                  </a:cubicBezTo>
                  <a:cubicBezTo>
                    <a:pt x="1969" y="4264"/>
                    <a:pt x="4337" y="5598"/>
                    <a:pt x="6839" y="5632"/>
                  </a:cubicBezTo>
                  <a:cubicBezTo>
                    <a:pt x="9407" y="5632"/>
                    <a:pt x="11342" y="4498"/>
                    <a:pt x="12777" y="2963"/>
                  </a:cubicBezTo>
                  <a:cubicBezTo>
                    <a:pt x="10219" y="740"/>
                    <a:pt x="7892" y="1"/>
                    <a:pt x="5928"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3" name="Google Shape;2503;p62"/>
          <p:cNvSpPr txBox="1"/>
          <p:nvPr/>
        </p:nvSpPr>
        <p:spPr>
          <a:xfrm>
            <a:off x="1334125" y="1649000"/>
            <a:ext cx="3362100" cy="282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Twitter</a:t>
            </a:r>
            <a:endParaRPr sz="2500">
              <a:solidFill>
                <a:schemeClr val="accent6"/>
              </a:solidFill>
              <a:latin typeface="Fira Sans Medium"/>
              <a:ea typeface="Fira Sans Medium"/>
              <a:cs typeface="Fira Sans Medium"/>
              <a:sym typeface="Fira Sans Medium"/>
            </a:endParaRPr>
          </a:p>
          <a:p>
            <a:pPr indent="0" lvl="0" marL="0" rtl="0" algn="l">
              <a:spcBef>
                <a:spcPts val="0"/>
              </a:spcBef>
              <a:spcAft>
                <a:spcPts val="0"/>
              </a:spcAft>
              <a:buNone/>
            </a:pPr>
            <a:r>
              <a:rPr lang="en" sz="1000">
                <a:solidFill>
                  <a:srgbClr val="954512"/>
                </a:solidFill>
                <a:latin typeface="Fira Sans Medium"/>
                <a:ea typeface="Fira Sans Medium"/>
                <a:cs typeface="Fira Sans Medium"/>
                <a:sym typeface="Fira Sans Medium"/>
              </a:rPr>
              <a:t>As of the second quarter of 2021, Twitter had 206 million monetizable daily active users worldwide.</a:t>
            </a:r>
            <a:endParaRPr sz="1000">
              <a:solidFill>
                <a:srgbClr val="954512"/>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000">
              <a:solidFill>
                <a:srgbClr val="954512"/>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000">
              <a:solidFill>
                <a:srgbClr val="954512"/>
              </a:solidFill>
              <a:latin typeface="Fira Sans Medium"/>
              <a:ea typeface="Fira Sans Medium"/>
              <a:cs typeface="Fira Sans Medium"/>
              <a:sym typeface="Fira Sans Medium"/>
            </a:endParaRPr>
          </a:p>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Donald Trump</a:t>
            </a:r>
            <a:endParaRPr sz="2500">
              <a:solidFill>
                <a:schemeClr val="accent6"/>
              </a:solidFill>
              <a:latin typeface="Fira Sans Medium"/>
              <a:ea typeface="Fira Sans Medium"/>
              <a:cs typeface="Fira Sans Medium"/>
              <a:sym typeface="Fira Sans Medium"/>
            </a:endParaRPr>
          </a:p>
          <a:p>
            <a:pPr indent="0" lvl="0" marL="0" rtl="0" algn="l">
              <a:spcBef>
                <a:spcPts val="0"/>
              </a:spcBef>
              <a:spcAft>
                <a:spcPts val="0"/>
              </a:spcAft>
              <a:buNone/>
            </a:pPr>
            <a:r>
              <a:rPr lang="en" sz="1000">
                <a:solidFill>
                  <a:srgbClr val="954512"/>
                </a:solidFill>
                <a:latin typeface="Fira Sans Medium"/>
                <a:ea typeface="Fira Sans Medium"/>
                <a:cs typeface="Fira Sans Medium"/>
                <a:sym typeface="Fira Sans Medium"/>
              </a:rPr>
              <a:t>Used the social media platform Twitter in a way that is unparalleled by any previous high ranking official. </a:t>
            </a:r>
            <a:endParaRPr sz="1000">
              <a:solidFill>
                <a:srgbClr val="954512"/>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000">
              <a:solidFill>
                <a:srgbClr val="954512"/>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000">
              <a:solidFill>
                <a:srgbClr val="954512"/>
              </a:solidFill>
              <a:latin typeface="Fira Sans Medium"/>
              <a:ea typeface="Fira Sans Medium"/>
              <a:cs typeface="Fira Sans Medium"/>
              <a:sym typeface="Fira Sans Medium"/>
            </a:endParaRPr>
          </a:p>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S&amp;P 500</a:t>
            </a:r>
            <a:endParaRPr sz="2500">
              <a:solidFill>
                <a:schemeClr val="accent6"/>
              </a:solidFill>
              <a:latin typeface="Fira Sans Medium"/>
              <a:ea typeface="Fira Sans Medium"/>
              <a:cs typeface="Fira Sans Medium"/>
              <a:sym typeface="Fira Sans Medium"/>
            </a:endParaRPr>
          </a:p>
          <a:p>
            <a:pPr indent="0" lvl="0" marL="0" rtl="0" algn="l">
              <a:spcBef>
                <a:spcPts val="0"/>
              </a:spcBef>
              <a:spcAft>
                <a:spcPts val="0"/>
              </a:spcAft>
              <a:buNone/>
            </a:pPr>
            <a:r>
              <a:rPr lang="en" sz="1000">
                <a:solidFill>
                  <a:srgbClr val="954512"/>
                </a:solidFill>
                <a:latin typeface="Fira Sans Medium"/>
                <a:ea typeface="Fira Sans Medium"/>
                <a:cs typeface="Fira Sans Medium"/>
                <a:sym typeface="Fira Sans Medium"/>
              </a:rPr>
              <a:t>Represents the performance of 500 large-cap companies listed on stock exchanges in the United States</a:t>
            </a:r>
            <a:endParaRPr sz="1000">
              <a:solidFill>
                <a:srgbClr val="954512"/>
              </a:solidFill>
              <a:latin typeface="Fira Sans Medium"/>
              <a:ea typeface="Fira Sans Medium"/>
              <a:cs typeface="Fira Sans Medium"/>
              <a:sym typeface="Fira Sans Medium"/>
            </a:endParaRPr>
          </a:p>
          <a:p>
            <a:pPr indent="0" lvl="0" marL="0" rtl="0" algn="l">
              <a:spcBef>
                <a:spcPts val="0"/>
              </a:spcBef>
              <a:spcAft>
                <a:spcPts val="0"/>
              </a:spcAft>
              <a:buNone/>
            </a:pPr>
            <a:r>
              <a:t/>
            </a:r>
            <a:endParaRPr sz="2500">
              <a:solidFill>
                <a:schemeClr val="accent6"/>
              </a:solidFill>
              <a:latin typeface="Fira Sans Medium"/>
              <a:ea typeface="Fira Sans Medium"/>
              <a:cs typeface="Fira Sans Medium"/>
              <a:sym typeface="Fira Sans Medium"/>
            </a:endParaRPr>
          </a:p>
        </p:txBody>
      </p:sp>
      <p:grpSp>
        <p:nvGrpSpPr>
          <p:cNvPr id="2504" name="Google Shape;2504;p62"/>
          <p:cNvGrpSpPr/>
          <p:nvPr/>
        </p:nvGrpSpPr>
        <p:grpSpPr>
          <a:xfrm>
            <a:off x="867137" y="2611693"/>
            <a:ext cx="309346" cy="410866"/>
            <a:chOff x="-6646625" y="652750"/>
            <a:chExt cx="919850" cy="1221725"/>
          </a:xfrm>
        </p:grpSpPr>
        <p:sp>
          <p:nvSpPr>
            <p:cNvPr id="2505" name="Google Shape;2505;p62"/>
            <p:cNvSpPr/>
            <p:nvPr/>
          </p:nvSpPr>
          <p:spPr>
            <a:xfrm>
              <a:off x="-6342250" y="1726850"/>
              <a:ext cx="182650" cy="147625"/>
            </a:xfrm>
            <a:custGeom>
              <a:rect b="b" l="l" r="r" t="t"/>
              <a:pathLst>
                <a:path extrusionOk="0" h="5905" w="7306">
                  <a:moveTo>
                    <a:pt x="4070" y="1"/>
                  </a:moveTo>
                  <a:cubicBezTo>
                    <a:pt x="4070" y="1"/>
                    <a:pt x="3903" y="134"/>
                    <a:pt x="3670" y="368"/>
                  </a:cubicBezTo>
                  <a:cubicBezTo>
                    <a:pt x="3370" y="634"/>
                    <a:pt x="2869" y="1101"/>
                    <a:pt x="2436" y="1669"/>
                  </a:cubicBezTo>
                  <a:cubicBezTo>
                    <a:pt x="2369" y="1702"/>
                    <a:pt x="2336" y="1769"/>
                    <a:pt x="2302" y="1802"/>
                  </a:cubicBezTo>
                  <a:cubicBezTo>
                    <a:pt x="1001" y="3370"/>
                    <a:pt x="1" y="5438"/>
                    <a:pt x="3170" y="5805"/>
                  </a:cubicBezTo>
                  <a:cubicBezTo>
                    <a:pt x="3503" y="5838"/>
                    <a:pt x="3803" y="5872"/>
                    <a:pt x="4070" y="5905"/>
                  </a:cubicBezTo>
                  <a:lnTo>
                    <a:pt x="4904" y="5905"/>
                  </a:lnTo>
                  <a:cubicBezTo>
                    <a:pt x="5071" y="5905"/>
                    <a:pt x="5238" y="5872"/>
                    <a:pt x="5405" y="5838"/>
                  </a:cubicBezTo>
                  <a:cubicBezTo>
                    <a:pt x="7072" y="5638"/>
                    <a:pt x="7306" y="4637"/>
                    <a:pt x="6472" y="3103"/>
                  </a:cubicBezTo>
                  <a:cubicBezTo>
                    <a:pt x="6305" y="2803"/>
                    <a:pt x="6105" y="2469"/>
                    <a:pt x="5838" y="2136"/>
                  </a:cubicBezTo>
                  <a:cubicBezTo>
                    <a:pt x="5371" y="1468"/>
                    <a:pt x="4771" y="768"/>
                    <a:pt x="4070"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2"/>
            <p:cNvSpPr/>
            <p:nvPr/>
          </p:nvSpPr>
          <p:spPr>
            <a:xfrm>
              <a:off x="-6646625" y="652750"/>
              <a:ext cx="919850" cy="1127500"/>
            </a:xfrm>
            <a:custGeom>
              <a:rect b="b" l="l" r="r" t="t"/>
              <a:pathLst>
                <a:path extrusionOk="0" h="45100" w="36794">
                  <a:moveTo>
                    <a:pt x="18380" y="1"/>
                  </a:moveTo>
                  <a:cubicBezTo>
                    <a:pt x="8240" y="1"/>
                    <a:pt x="0" y="10108"/>
                    <a:pt x="0" y="22550"/>
                  </a:cubicBezTo>
                  <a:cubicBezTo>
                    <a:pt x="0" y="29989"/>
                    <a:pt x="2902" y="36560"/>
                    <a:pt x="7439" y="40663"/>
                  </a:cubicBezTo>
                  <a:cubicBezTo>
                    <a:pt x="9507" y="42564"/>
                    <a:pt x="11942" y="43932"/>
                    <a:pt x="14577" y="44633"/>
                  </a:cubicBezTo>
                  <a:cubicBezTo>
                    <a:pt x="15144" y="44766"/>
                    <a:pt x="15712" y="44866"/>
                    <a:pt x="16312" y="44966"/>
                  </a:cubicBezTo>
                  <a:cubicBezTo>
                    <a:pt x="16679" y="44999"/>
                    <a:pt x="17046" y="45066"/>
                    <a:pt x="17446" y="45066"/>
                  </a:cubicBezTo>
                  <a:lnTo>
                    <a:pt x="17646" y="45066"/>
                  </a:lnTo>
                  <a:cubicBezTo>
                    <a:pt x="17746" y="45100"/>
                    <a:pt x="17880" y="45100"/>
                    <a:pt x="18013" y="45100"/>
                  </a:cubicBezTo>
                  <a:lnTo>
                    <a:pt x="18714" y="45100"/>
                  </a:lnTo>
                  <a:cubicBezTo>
                    <a:pt x="19681" y="45066"/>
                    <a:pt x="20615" y="44966"/>
                    <a:pt x="21549" y="44766"/>
                  </a:cubicBezTo>
                  <a:cubicBezTo>
                    <a:pt x="28721" y="43265"/>
                    <a:pt x="34425" y="36694"/>
                    <a:pt x="36226" y="28187"/>
                  </a:cubicBezTo>
                  <a:cubicBezTo>
                    <a:pt x="36226" y="28154"/>
                    <a:pt x="36226" y="28154"/>
                    <a:pt x="36226" y="28154"/>
                  </a:cubicBezTo>
                  <a:cubicBezTo>
                    <a:pt x="36593" y="26386"/>
                    <a:pt x="36793" y="24485"/>
                    <a:pt x="36793" y="22550"/>
                  </a:cubicBezTo>
                  <a:cubicBezTo>
                    <a:pt x="36793" y="10842"/>
                    <a:pt x="29521" y="1235"/>
                    <a:pt x="20181" y="134"/>
                  </a:cubicBezTo>
                  <a:cubicBezTo>
                    <a:pt x="19614" y="67"/>
                    <a:pt x="18981" y="1"/>
                    <a:pt x="18380"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2"/>
            <p:cNvSpPr/>
            <p:nvPr/>
          </p:nvSpPr>
          <p:spPr>
            <a:xfrm>
              <a:off x="-6646625" y="652750"/>
              <a:ext cx="905675" cy="1127500"/>
            </a:xfrm>
            <a:custGeom>
              <a:rect b="b" l="l" r="r" t="t"/>
              <a:pathLst>
                <a:path extrusionOk="0" h="45100" w="36227">
                  <a:moveTo>
                    <a:pt x="18380" y="1"/>
                  </a:moveTo>
                  <a:cubicBezTo>
                    <a:pt x="8240" y="1"/>
                    <a:pt x="0" y="10108"/>
                    <a:pt x="0" y="22550"/>
                  </a:cubicBezTo>
                  <a:cubicBezTo>
                    <a:pt x="0" y="33425"/>
                    <a:pt x="6271" y="42464"/>
                    <a:pt x="14611" y="44633"/>
                  </a:cubicBezTo>
                  <a:cubicBezTo>
                    <a:pt x="14544" y="44666"/>
                    <a:pt x="14511" y="44733"/>
                    <a:pt x="14477" y="44766"/>
                  </a:cubicBezTo>
                  <a:cubicBezTo>
                    <a:pt x="15411" y="44933"/>
                    <a:pt x="16379" y="45033"/>
                    <a:pt x="17446" y="45066"/>
                  </a:cubicBezTo>
                  <a:lnTo>
                    <a:pt x="17646" y="45066"/>
                  </a:lnTo>
                  <a:cubicBezTo>
                    <a:pt x="17780" y="45100"/>
                    <a:pt x="17880" y="45100"/>
                    <a:pt x="18013" y="45100"/>
                  </a:cubicBezTo>
                  <a:lnTo>
                    <a:pt x="18714" y="45100"/>
                  </a:lnTo>
                  <a:cubicBezTo>
                    <a:pt x="27153" y="44899"/>
                    <a:pt x="34225" y="37794"/>
                    <a:pt x="36226" y="28187"/>
                  </a:cubicBezTo>
                  <a:lnTo>
                    <a:pt x="36226" y="28187"/>
                  </a:lnTo>
                  <a:cubicBezTo>
                    <a:pt x="34384" y="32620"/>
                    <a:pt x="29948" y="35446"/>
                    <a:pt x="25197" y="35446"/>
                  </a:cubicBezTo>
                  <a:cubicBezTo>
                    <a:pt x="19366" y="35446"/>
                    <a:pt x="13063" y="31187"/>
                    <a:pt x="10508" y="20415"/>
                  </a:cubicBezTo>
                  <a:cubicBezTo>
                    <a:pt x="5871" y="835"/>
                    <a:pt x="20215" y="134"/>
                    <a:pt x="20215" y="134"/>
                  </a:cubicBezTo>
                  <a:cubicBezTo>
                    <a:pt x="19614" y="67"/>
                    <a:pt x="19014" y="1"/>
                    <a:pt x="18380" y="1"/>
                  </a:cubicBez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8" name="Google Shape;2508;p62"/>
          <p:cNvGrpSpPr/>
          <p:nvPr/>
        </p:nvGrpSpPr>
        <p:grpSpPr>
          <a:xfrm>
            <a:off x="866997" y="3654409"/>
            <a:ext cx="309623" cy="410589"/>
            <a:chOff x="-5344025" y="479300"/>
            <a:chExt cx="920675" cy="1220900"/>
          </a:xfrm>
        </p:grpSpPr>
        <p:sp>
          <p:nvSpPr>
            <p:cNvPr id="2509" name="Google Shape;2509;p62"/>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2"/>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2"/>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62"/>
          <p:cNvGrpSpPr/>
          <p:nvPr/>
        </p:nvGrpSpPr>
        <p:grpSpPr>
          <a:xfrm>
            <a:off x="804252" y="1544148"/>
            <a:ext cx="435105" cy="435705"/>
            <a:chOff x="5068965" y="3358748"/>
            <a:chExt cx="435105" cy="435705"/>
          </a:xfrm>
        </p:grpSpPr>
        <p:sp>
          <p:nvSpPr>
            <p:cNvPr id="2513" name="Google Shape;2513;p62"/>
            <p:cNvSpPr/>
            <p:nvPr/>
          </p:nvSpPr>
          <p:spPr>
            <a:xfrm>
              <a:off x="5068965" y="3358748"/>
              <a:ext cx="435105" cy="435705"/>
            </a:xfrm>
            <a:custGeom>
              <a:rect b="b" l="l" r="r" t="t"/>
              <a:pathLst>
                <a:path extrusionOk="0" h="23250" w="23218">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2"/>
            <p:cNvSpPr/>
            <p:nvPr/>
          </p:nvSpPr>
          <p:spPr>
            <a:xfrm>
              <a:off x="5171493" y="3480635"/>
              <a:ext cx="248811" cy="205053"/>
            </a:xfrm>
            <a:custGeom>
              <a:rect b="b" l="l" r="r" t="t"/>
              <a:pathLst>
                <a:path extrusionOk="0" h="10942" w="13277">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p63"/>
          <p:cNvSpPr txBox="1"/>
          <p:nvPr/>
        </p:nvSpPr>
        <p:spPr>
          <a:xfrm>
            <a:off x="710238" y="635100"/>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Problem Formulation</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520" name="Google Shape;2520;p63"/>
          <p:cNvGrpSpPr/>
          <p:nvPr/>
        </p:nvGrpSpPr>
        <p:grpSpPr>
          <a:xfrm>
            <a:off x="5556545" y="1078019"/>
            <a:ext cx="2575504" cy="3930761"/>
            <a:chOff x="18549250" y="11195825"/>
            <a:chExt cx="4077100" cy="5637925"/>
          </a:xfrm>
        </p:grpSpPr>
        <p:sp>
          <p:nvSpPr>
            <p:cNvPr id="2521" name="Google Shape;2521;p63"/>
            <p:cNvSpPr/>
            <p:nvPr/>
          </p:nvSpPr>
          <p:spPr>
            <a:xfrm>
              <a:off x="18549250" y="12714875"/>
              <a:ext cx="517050" cy="601150"/>
            </a:xfrm>
            <a:custGeom>
              <a:rect b="b" l="l" r="r" t="t"/>
              <a:pathLst>
                <a:path extrusionOk="0" h="24046" w="20682">
                  <a:moveTo>
                    <a:pt x="12653" y="1"/>
                  </a:moveTo>
                  <a:cubicBezTo>
                    <a:pt x="12584" y="1"/>
                    <a:pt x="12514" y="7"/>
                    <a:pt x="12443" y="21"/>
                  </a:cubicBezTo>
                  <a:cubicBezTo>
                    <a:pt x="12009" y="121"/>
                    <a:pt x="11709" y="488"/>
                    <a:pt x="11575" y="888"/>
                  </a:cubicBezTo>
                  <a:cubicBezTo>
                    <a:pt x="11475" y="1288"/>
                    <a:pt x="11509" y="1688"/>
                    <a:pt x="11575" y="2089"/>
                  </a:cubicBezTo>
                  <a:cubicBezTo>
                    <a:pt x="11909" y="4257"/>
                    <a:pt x="12910" y="6459"/>
                    <a:pt x="12876" y="8627"/>
                  </a:cubicBezTo>
                  <a:cubicBezTo>
                    <a:pt x="12876" y="8794"/>
                    <a:pt x="12876" y="8960"/>
                    <a:pt x="12743" y="9060"/>
                  </a:cubicBezTo>
                  <a:cubicBezTo>
                    <a:pt x="12668" y="9106"/>
                    <a:pt x="12586" y="9124"/>
                    <a:pt x="12506" y="9124"/>
                  </a:cubicBezTo>
                  <a:cubicBezTo>
                    <a:pt x="12409" y="9124"/>
                    <a:pt x="12316" y="9097"/>
                    <a:pt x="12243" y="9060"/>
                  </a:cubicBezTo>
                  <a:cubicBezTo>
                    <a:pt x="12109" y="8960"/>
                    <a:pt x="12009" y="8827"/>
                    <a:pt x="11909" y="8693"/>
                  </a:cubicBezTo>
                  <a:cubicBezTo>
                    <a:pt x="10408" y="6559"/>
                    <a:pt x="8807" y="4524"/>
                    <a:pt x="7106" y="2489"/>
                  </a:cubicBezTo>
                  <a:cubicBezTo>
                    <a:pt x="6705" y="2055"/>
                    <a:pt x="6305" y="1555"/>
                    <a:pt x="5705" y="1322"/>
                  </a:cubicBezTo>
                  <a:cubicBezTo>
                    <a:pt x="5537" y="1253"/>
                    <a:pt x="5349" y="1219"/>
                    <a:pt x="5162" y="1219"/>
                  </a:cubicBezTo>
                  <a:cubicBezTo>
                    <a:pt x="4714" y="1219"/>
                    <a:pt x="4268" y="1412"/>
                    <a:pt x="4103" y="1789"/>
                  </a:cubicBezTo>
                  <a:cubicBezTo>
                    <a:pt x="3470" y="3190"/>
                    <a:pt x="5271" y="5158"/>
                    <a:pt x="6105" y="6225"/>
                  </a:cubicBezTo>
                  <a:cubicBezTo>
                    <a:pt x="6438" y="6659"/>
                    <a:pt x="6739" y="7092"/>
                    <a:pt x="7006" y="7526"/>
                  </a:cubicBezTo>
                  <a:lnTo>
                    <a:pt x="8507" y="9761"/>
                  </a:lnTo>
                  <a:cubicBezTo>
                    <a:pt x="8673" y="10061"/>
                    <a:pt x="8840" y="10461"/>
                    <a:pt x="8540" y="10628"/>
                  </a:cubicBezTo>
                  <a:cubicBezTo>
                    <a:pt x="8468" y="10680"/>
                    <a:pt x="8376" y="10702"/>
                    <a:pt x="8270" y="10702"/>
                  </a:cubicBezTo>
                  <a:cubicBezTo>
                    <a:pt x="7691" y="10702"/>
                    <a:pt x="6700" y="10041"/>
                    <a:pt x="6305" y="9928"/>
                  </a:cubicBezTo>
                  <a:cubicBezTo>
                    <a:pt x="5138" y="9494"/>
                    <a:pt x="3970" y="8894"/>
                    <a:pt x="2836" y="8393"/>
                  </a:cubicBezTo>
                  <a:cubicBezTo>
                    <a:pt x="2369" y="8193"/>
                    <a:pt x="1935" y="8026"/>
                    <a:pt x="1468" y="7893"/>
                  </a:cubicBezTo>
                  <a:cubicBezTo>
                    <a:pt x="1308" y="7859"/>
                    <a:pt x="1132" y="7836"/>
                    <a:pt x="961" y="7836"/>
                  </a:cubicBezTo>
                  <a:cubicBezTo>
                    <a:pt x="632" y="7836"/>
                    <a:pt x="321" y="7919"/>
                    <a:pt x="167" y="8160"/>
                  </a:cubicBezTo>
                  <a:cubicBezTo>
                    <a:pt x="1" y="8393"/>
                    <a:pt x="34" y="8693"/>
                    <a:pt x="134" y="8960"/>
                  </a:cubicBezTo>
                  <a:cubicBezTo>
                    <a:pt x="301" y="9494"/>
                    <a:pt x="734" y="9894"/>
                    <a:pt x="1201" y="10228"/>
                  </a:cubicBezTo>
                  <a:cubicBezTo>
                    <a:pt x="3169" y="11729"/>
                    <a:pt x="5404" y="12429"/>
                    <a:pt x="7606" y="13497"/>
                  </a:cubicBezTo>
                  <a:cubicBezTo>
                    <a:pt x="8480" y="13948"/>
                    <a:pt x="7686" y="14113"/>
                    <a:pt x="7157" y="14113"/>
                  </a:cubicBezTo>
                  <a:cubicBezTo>
                    <a:pt x="7060" y="14113"/>
                    <a:pt x="6973" y="14108"/>
                    <a:pt x="6905" y="14097"/>
                  </a:cubicBezTo>
                  <a:cubicBezTo>
                    <a:pt x="5938" y="13997"/>
                    <a:pt x="5004" y="13931"/>
                    <a:pt x="4037" y="13864"/>
                  </a:cubicBezTo>
                  <a:cubicBezTo>
                    <a:pt x="3813" y="13849"/>
                    <a:pt x="3589" y="13834"/>
                    <a:pt x="3368" y="13834"/>
                  </a:cubicBezTo>
                  <a:cubicBezTo>
                    <a:pt x="3096" y="13834"/>
                    <a:pt x="2827" y="13857"/>
                    <a:pt x="2569" y="13931"/>
                  </a:cubicBezTo>
                  <a:cubicBezTo>
                    <a:pt x="1602" y="14197"/>
                    <a:pt x="1268" y="15131"/>
                    <a:pt x="2269" y="15699"/>
                  </a:cubicBezTo>
                  <a:cubicBezTo>
                    <a:pt x="3436" y="16332"/>
                    <a:pt x="4737" y="16633"/>
                    <a:pt x="6005" y="17066"/>
                  </a:cubicBezTo>
                  <a:cubicBezTo>
                    <a:pt x="6205" y="17133"/>
                    <a:pt x="7739" y="17400"/>
                    <a:pt x="7806" y="17500"/>
                  </a:cubicBezTo>
                  <a:cubicBezTo>
                    <a:pt x="8573" y="19034"/>
                    <a:pt x="9374" y="20635"/>
                    <a:pt x="10641" y="21903"/>
                  </a:cubicBezTo>
                  <a:cubicBezTo>
                    <a:pt x="11815" y="23140"/>
                    <a:pt x="13501" y="24045"/>
                    <a:pt x="15241" y="24045"/>
                  </a:cubicBezTo>
                  <a:cubicBezTo>
                    <a:pt x="15331" y="24045"/>
                    <a:pt x="15421" y="24043"/>
                    <a:pt x="15512" y="24038"/>
                  </a:cubicBezTo>
                  <a:cubicBezTo>
                    <a:pt x="17413" y="23938"/>
                    <a:pt x="19114" y="22670"/>
                    <a:pt x="19881" y="21069"/>
                  </a:cubicBezTo>
                  <a:cubicBezTo>
                    <a:pt x="20682" y="19468"/>
                    <a:pt x="20649" y="17567"/>
                    <a:pt x="20182" y="15865"/>
                  </a:cubicBezTo>
                  <a:cubicBezTo>
                    <a:pt x="19615" y="13830"/>
                    <a:pt x="18280" y="12229"/>
                    <a:pt x="17546" y="10295"/>
                  </a:cubicBezTo>
                  <a:cubicBezTo>
                    <a:pt x="16646" y="7960"/>
                    <a:pt x="15912" y="5525"/>
                    <a:pt x="15111" y="3123"/>
                  </a:cubicBezTo>
                  <a:cubicBezTo>
                    <a:pt x="14826" y="2268"/>
                    <a:pt x="13940" y="1"/>
                    <a:pt x="12653"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3"/>
            <p:cNvSpPr/>
            <p:nvPr/>
          </p:nvSpPr>
          <p:spPr>
            <a:xfrm>
              <a:off x="18891150" y="12877450"/>
              <a:ext cx="216850" cy="388325"/>
            </a:xfrm>
            <a:custGeom>
              <a:rect b="b" l="l" r="r" t="t"/>
              <a:pathLst>
                <a:path extrusionOk="0" h="15533" w="8674">
                  <a:moveTo>
                    <a:pt x="6753" y="0"/>
                  </a:moveTo>
                  <a:cubicBezTo>
                    <a:pt x="6646" y="0"/>
                    <a:pt x="6537" y="17"/>
                    <a:pt x="6439" y="56"/>
                  </a:cubicBezTo>
                  <a:cubicBezTo>
                    <a:pt x="5872" y="256"/>
                    <a:pt x="5538" y="756"/>
                    <a:pt x="5271" y="1256"/>
                  </a:cubicBezTo>
                  <a:cubicBezTo>
                    <a:pt x="4838" y="2124"/>
                    <a:pt x="4604" y="3058"/>
                    <a:pt x="4471" y="3992"/>
                  </a:cubicBezTo>
                  <a:cubicBezTo>
                    <a:pt x="4371" y="4692"/>
                    <a:pt x="4471" y="5626"/>
                    <a:pt x="4071" y="6227"/>
                  </a:cubicBezTo>
                  <a:cubicBezTo>
                    <a:pt x="3770" y="6694"/>
                    <a:pt x="3103" y="6827"/>
                    <a:pt x="2569" y="7027"/>
                  </a:cubicBezTo>
                  <a:cubicBezTo>
                    <a:pt x="1602" y="7394"/>
                    <a:pt x="835" y="8195"/>
                    <a:pt x="435" y="9095"/>
                  </a:cubicBezTo>
                  <a:cubicBezTo>
                    <a:pt x="34" y="10029"/>
                    <a:pt x="1" y="11064"/>
                    <a:pt x="168" y="12064"/>
                  </a:cubicBezTo>
                  <a:cubicBezTo>
                    <a:pt x="301" y="12898"/>
                    <a:pt x="601" y="13732"/>
                    <a:pt x="1168" y="14399"/>
                  </a:cubicBezTo>
                  <a:cubicBezTo>
                    <a:pt x="1335" y="14566"/>
                    <a:pt x="1502" y="14699"/>
                    <a:pt x="1669" y="14833"/>
                  </a:cubicBezTo>
                  <a:cubicBezTo>
                    <a:pt x="2284" y="15314"/>
                    <a:pt x="3011" y="15532"/>
                    <a:pt x="3742" y="15532"/>
                  </a:cubicBezTo>
                  <a:cubicBezTo>
                    <a:pt x="5191" y="15532"/>
                    <a:pt x="6652" y="14673"/>
                    <a:pt x="7273" y="13298"/>
                  </a:cubicBezTo>
                  <a:cubicBezTo>
                    <a:pt x="7773" y="12164"/>
                    <a:pt x="7940" y="10897"/>
                    <a:pt x="8240" y="9696"/>
                  </a:cubicBezTo>
                  <a:cubicBezTo>
                    <a:pt x="8540" y="8495"/>
                    <a:pt x="8674" y="7194"/>
                    <a:pt x="8240" y="5993"/>
                  </a:cubicBezTo>
                  <a:cubicBezTo>
                    <a:pt x="7706" y="4425"/>
                    <a:pt x="7206" y="3491"/>
                    <a:pt x="7506" y="1757"/>
                  </a:cubicBezTo>
                  <a:cubicBezTo>
                    <a:pt x="7573" y="1423"/>
                    <a:pt x="7640" y="1090"/>
                    <a:pt x="7573" y="756"/>
                  </a:cubicBezTo>
                  <a:cubicBezTo>
                    <a:pt x="7540" y="456"/>
                    <a:pt x="7306" y="122"/>
                    <a:pt x="6973" y="22"/>
                  </a:cubicBezTo>
                  <a:cubicBezTo>
                    <a:pt x="6904" y="8"/>
                    <a:pt x="6829" y="0"/>
                    <a:pt x="6753"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3"/>
            <p:cNvSpPr/>
            <p:nvPr/>
          </p:nvSpPr>
          <p:spPr>
            <a:xfrm>
              <a:off x="21163625" y="12372100"/>
              <a:ext cx="349000" cy="456950"/>
            </a:xfrm>
            <a:custGeom>
              <a:rect b="b" l="l" r="r" t="t"/>
              <a:pathLst>
                <a:path extrusionOk="0" h="18278" w="13960">
                  <a:moveTo>
                    <a:pt x="7581" y="0"/>
                  </a:moveTo>
                  <a:cubicBezTo>
                    <a:pt x="6472" y="0"/>
                    <a:pt x="5371" y="503"/>
                    <a:pt x="4503" y="1623"/>
                  </a:cubicBezTo>
                  <a:cubicBezTo>
                    <a:pt x="3803" y="2524"/>
                    <a:pt x="3169" y="3558"/>
                    <a:pt x="2635" y="4658"/>
                  </a:cubicBezTo>
                  <a:cubicBezTo>
                    <a:pt x="2569" y="4792"/>
                    <a:pt x="2535" y="4859"/>
                    <a:pt x="2535" y="4859"/>
                  </a:cubicBezTo>
                  <a:cubicBezTo>
                    <a:pt x="667" y="8795"/>
                    <a:pt x="0" y="13365"/>
                    <a:pt x="901" y="16067"/>
                  </a:cubicBezTo>
                  <a:cubicBezTo>
                    <a:pt x="1387" y="17597"/>
                    <a:pt x="2403" y="18278"/>
                    <a:pt x="3640" y="18278"/>
                  </a:cubicBezTo>
                  <a:cubicBezTo>
                    <a:pt x="4103" y="18278"/>
                    <a:pt x="4596" y="18183"/>
                    <a:pt x="5104" y="18001"/>
                  </a:cubicBezTo>
                  <a:cubicBezTo>
                    <a:pt x="7672" y="17101"/>
                    <a:pt x="10675" y="13898"/>
                    <a:pt x="12109" y="9595"/>
                  </a:cubicBezTo>
                  <a:cubicBezTo>
                    <a:pt x="13960" y="4067"/>
                    <a:pt x="10735" y="0"/>
                    <a:pt x="7581"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3"/>
            <p:cNvSpPr/>
            <p:nvPr/>
          </p:nvSpPr>
          <p:spPr>
            <a:xfrm>
              <a:off x="19812650" y="12383100"/>
              <a:ext cx="266150" cy="348725"/>
            </a:xfrm>
            <a:custGeom>
              <a:rect b="b" l="l" r="r" t="t"/>
              <a:pathLst>
                <a:path extrusionOk="0" h="13949" w="10646">
                  <a:moveTo>
                    <a:pt x="5787" y="1"/>
                  </a:moveTo>
                  <a:cubicBezTo>
                    <a:pt x="4939" y="1"/>
                    <a:pt x="4098" y="388"/>
                    <a:pt x="3436" y="1250"/>
                  </a:cubicBezTo>
                  <a:cubicBezTo>
                    <a:pt x="2903" y="1950"/>
                    <a:pt x="2402" y="2717"/>
                    <a:pt x="2002" y="3551"/>
                  </a:cubicBezTo>
                  <a:cubicBezTo>
                    <a:pt x="1969" y="3651"/>
                    <a:pt x="1935" y="3718"/>
                    <a:pt x="1935" y="3718"/>
                  </a:cubicBezTo>
                  <a:cubicBezTo>
                    <a:pt x="501" y="6687"/>
                    <a:pt x="1" y="10189"/>
                    <a:pt x="668" y="12258"/>
                  </a:cubicBezTo>
                  <a:cubicBezTo>
                    <a:pt x="1055" y="13418"/>
                    <a:pt x="1828" y="13948"/>
                    <a:pt x="2770" y="13948"/>
                  </a:cubicBezTo>
                  <a:cubicBezTo>
                    <a:pt x="3127" y="13948"/>
                    <a:pt x="3509" y="13872"/>
                    <a:pt x="3903" y="13725"/>
                  </a:cubicBezTo>
                  <a:cubicBezTo>
                    <a:pt x="5872" y="13025"/>
                    <a:pt x="8140" y="10623"/>
                    <a:pt x="9241" y="7321"/>
                  </a:cubicBezTo>
                  <a:cubicBezTo>
                    <a:pt x="10646" y="3105"/>
                    <a:pt x="8188" y="1"/>
                    <a:pt x="5787" y="1"/>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3"/>
            <p:cNvSpPr/>
            <p:nvPr/>
          </p:nvSpPr>
          <p:spPr>
            <a:xfrm>
              <a:off x="20027675" y="16568125"/>
              <a:ext cx="517200" cy="248950"/>
            </a:xfrm>
            <a:custGeom>
              <a:rect b="b" l="l" r="r" t="t"/>
              <a:pathLst>
                <a:path extrusionOk="0" h="9958" w="20688">
                  <a:moveTo>
                    <a:pt x="19386" y="1"/>
                  </a:moveTo>
                  <a:lnTo>
                    <a:pt x="7111" y="2836"/>
                  </a:lnTo>
                  <a:cubicBezTo>
                    <a:pt x="7111" y="2836"/>
                    <a:pt x="5808" y="2458"/>
                    <a:pt x="4328" y="2458"/>
                  </a:cubicBezTo>
                  <a:cubicBezTo>
                    <a:pt x="2435" y="2458"/>
                    <a:pt x="252" y="3078"/>
                    <a:pt x="139" y="5905"/>
                  </a:cubicBezTo>
                  <a:cubicBezTo>
                    <a:pt x="1" y="8895"/>
                    <a:pt x="2565" y="9957"/>
                    <a:pt x="6088" y="9957"/>
                  </a:cubicBezTo>
                  <a:cubicBezTo>
                    <a:pt x="8501" y="9957"/>
                    <a:pt x="11364" y="9459"/>
                    <a:pt x="14116" y="8741"/>
                  </a:cubicBezTo>
                  <a:lnTo>
                    <a:pt x="14349" y="6339"/>
                  </a:lnTo>
                  <a:lnTo>
                    <a:pt x="15450" y="8741"/>
                  </a:lnTo>
                  <a:lnTo>
                    <a:pt x="20687" y="8540"/>
                  </a:lnTo>
                  <a:lnTo>
                    <a:pt x="19386" y="1"/>
                  </a:ln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3"/>
            <p:cNvSpPr/>
            <p:nvPr/>
          </p:nvSpPr>
          <p:spPr>
            <a:xfrm>
              <a:off x="20924650" y="16584825"/>
              <a:ext cx="517525" cy="248925"/>
            </a:xfrm>
            <a:custGeom>
              <a:rect b="b" l="l" r="r" t="t"/>
              <a:pathLst>
                <a:path extrusionOk="0" h="9957" w="20701">
                  <a:moveTo>
                    <a:pt x="19400" y="0"/>
                  </a:moveTo>
                  <a:lnTo>
                    <a:pt x="7124" y="2835"/>
                  </a:lnTo>
                  <a:cubicBezTo>
                    <a:pt x="7124" y="2835"/>
                    <a:pt x="5821" y="2457"/>
                    <a:pt x="4339" y="2457"/>
                  </a:cubicBezTo>
                  <a:cubicBezTo>
                    <a:pt x="2441" y="2457"/>
                    <a:pt x="250" y="3077"/>
                    <a:pt x="119" y="5904"/>
                  </a:cubicBezTo>
                  <a:cubicBezTo>
                    <a:pt x="0" y="8894"/>
                    <a:pt x="2573" y="9956"/>
                    <a:pt x="6100" y="9956"/>
                  </a:cubicBezTo>
                  <a:cubicBezTo>
                    <a:pt x="8514" y="9956"/>
                    <a:pt x="11377" y="9458"/>
                    <a:pt x="14129" y="8740"/>
                  </a:cubicBezTo>
                  <a:lnTo>
                    <a:pt x="14363" y="6338"/>
                  </a:lnTo>
                  <a:lnTo>
                    <a:pt x="15430" y="8740"/>
                  </a:lnTo>
                  <a:lnTo>
                    <a:pt x="20701" y="8540"/>
                  </a:lnTo>
                  <a:lnTo>
                    <a:pt x="19400" y="0"/>
                  </a:ln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3"/>
            <p:cNvSpPr/>
            <p:nvPr/>
          </p:nvSpPr>
          <p:spPr>
            <a:xfrm>
              <a:off x="19713425" y="15173850"/>
              <a:ext cx="2176850" cy="1480600"/>
            </a:xfrm>
            <a:custGeom>
              <a:rect b="b" l="l" r="r" t="t"/>
              <a:pathLst>
                <a:path extrusionOk="0" h="59224" w="87074">
                  <a:moveTo>
                    <a:pt x="47634" y="0"/>
                  </a:moveTo>
                  <a:cubicBezTo>
                    <a:pt x="28236" y="0"/>
                    <a:pt x="7872" y="1733"/>
                    <a:pt x="7872" y="1733"/>
                  </a:cubicBezTo>
                  <a:cubicBezTo>
                    <a:pt x="7872" y="1733"/>
                    <a:pt x="0" y="31054"/>
                    <a:pt x="19681" y="58607"/>
                  </a:cubicBezTo>
                  <a:cubicBezTo>
                    <a:pt x="19681" y="58607"/>
                    <a:pt x="21321" y="58857"/>
                    <a:pt x="23607" y="58857"/>
                  </a:cubicBezTo>
                  <a:cubicBezTo>
                    <a:pt x="26607" y="58857"/>
                    <a:pt x="30718" y="58427"/>
                    <a:pt x="33691" y="56439"/>
                  </a:cubicBezTo>
                  <a:cubicBezTo>
                    <a:pt x="33691" y="56439"/>
                    <a:pt x="24951" y="29286"/>
                    <a:pt x="43765" y="22281"/>
                  </a:cubicBezTo>
                  <a:cubicBezTo>
                    <a:pt x="43765" y="22281"/>
                    <a:pt x="43765" y="42429"/>
                    <a:pt x="56007" y="59041"/>
                  </a:cubicBezTo>
                  <a:cubicBezTo>
                    <a:pt x="56007" y="59041"/>
                    <a:pt x="57338" y="59223"/>
                    <a:pt x="59400" y="59223"/>
                  </a:cubicBezTo>
                  <a:cubicBezTo>
                    <a:pt x="61921" y="59223"/>
                    <a:pt x="65535" y="58951"/>
                    <a:pt x="69150" y="57740"/>
                  </a:cubicBezTo>
                  <a:cubicBezTo>
                    <a:pt x="69150" y="57740"/>
                    <a:pt x="70917" y="22281"/>
                    <a:pt x="80958" y="9606"/>
                  </a:cubicBezTo>
                  <a:cubicBezTo>
                    <a:pt x="87074" y="1888"/>
                    <a:pt x="67880" y="0"/>
                    <a:pt x="47634"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3"/>
            <p:cNvSpPr/>
            <p:nvPr/>
          </p:nvSpPr>
          <p:spPr>
            <a:xfrm>
              <a:off x="19522450" y="15172975"/>
              <a:ext cx="2685275" cy="533725"/>
            </a:xfrm>
            <a:custGeom>
              <a:rect b="b" l="l" r="r" t="t"/>
              <a:pathLst>
                <a:path extrusionOk="0" h="21349" w="107411">
                  <a:moveTo>
                    <a:pt x="106443" y="0"/>
                  </a:moveTo>
                  <a:cubicBezTo>
                    <a:pt x="103941" y="434"/>
                    <a:pt x="100472" y="1268"/>
                    <a:pt x="98037" y="1401"/>
                  </a:cubicBezTo>
                  <a:cubicBezTo>
                    <a:pt x="94368" y="1568"/>
                    <a:pt x="90698" y="1501"/>
                    <a:pt x="87029" y="1702"/>
                  </a:cubicBezTo>
                  <a:cubicBezTo>
                    <a:pt x="82068" y="1963"/>
                    <a:pt x="77108" y="2148"/>
                    <a:pt x="72147" y="2148"/>
                  </a:cubicBezTo>
                  <a:cubicBezTo>
                    <a:pt x="71403" y="2148"/>
                    <a:pt x="70660" y="2144"/>
                    <a:pt x="69917" y="2135"/>
                  </a:cubicBezTo>
                  <a:cubicBezTo>
                    <a:pt x="69683" y="2169"/>
                    <a:pt x="69450" y="2202"/>
                    <a:pt x="69183" y="2269"/>
                  </a:cubicBezTo>
                  <a:cubicBezTo>
                    <a:pt x="60517" y="4006"/>
                    <a:pt x="51594" y="4671"/>
                    <a:pt x="42673" y="4671"/>
                  </a:cubicBezTo>
                  <a:cubicBezTo>
                    <a:pt x="36176" y="4671"/>
                    <a:pt x="29679" y="4318"/>
                    <a:pt x="23284" y="3770"/>
                  </a:cubicBezTo>
                  <a:cubicBezTo>
                    <a:pt x="15612" y="3103"/>
                    <a:pt x="7806" y="2035"/>
                    <a:pt x="267" y="34"/>
                  </a:cubicBezTo>
                  <a:cubicBezTo>
                    <a:pt x="67" y="1868"/>
                    <a:pt x="0" y="3536"/>
                    <a:pt x="100" y="4937"/>
                  </a:cubicBezTo>
                  <a:cubicBezTo>
                    <a:pt x="100" y="4937"/>
                    <a:pt x="22750" y="17413"/>
                    <a:pt x="45066" y="19714"/>
                  </a:cubicBezTo>
                  <a:lnTo>
                    <a:pt x="50637" y="11509"/>
                  </a:lnTo>
                  <a:lnTo>
                    <a:pt x="56241" y="21349"/>
                  </a:lnTo>
                  <a:cubicBezTo>
                    <a:pt x="56241" y="21349"/>
                    <a:pt x="91632" y="18780"/>
                    <a:pt x="107410" y="3002"/>
                  </a:cubicBezTo>
                  <a:cubicBezTo>
                    <a:pt x="107410" y="3002"/>
                    <a:pt x="107043" y="1902"/>
                    <a:pt x="106443"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3"/>
            <p:cNvSpPr/>
            <p:nvPr/>
          </p:nvSpPr>
          <p:spPr>
            <a:xfrm>
              <a:off x="18901175" y="13187375"/>
              <a:ext cx="3725175" cy="2429275"/>
            </a:xfrm>
            <a:custGeom>
              <a:rect b="b" l="l" r="r" t="t"/>
              <a:pathLst>
                <a:path extrusionOk="0" h="97171" w="149007">
                  <a:moveTo>
                    <a:pt x="8206" y="1"/>
                  </a:moveTo>
                  <a:lnTo>
                    <a:pt x="0" y="5905"/>
                  </a:lnTo>
                  <a:cubicBezTo>
                    <a:pt x="0" y="5905"/>
                    <a:pt x="14307" y="32323"/>
                    <a:pt x="31806" y="32323"/>
                  </a:cubicBezTo>
                  <a:cubicBezTo>
                    <a:pt x="33961" y="32323"/>
                    <a:pt x="36164" y="31923"/>
                    <a:pt x="38394" y="31023"/>
                  </a:cubicBezTo>
                  <a:lnTo>
                    <a:pt x="38394" y="31023"/>
                  </a:lnTo>
                  <a:cubicBezTo>
                    <a:pt x="38394" y="31024"/>
                    <a:pt x="23951" y="67283"/>
                    <a:pt x="24951" y="80759"/>
                  </a:cubicBezTo>
                  <a:cubicBezTo>
                    <a:pt x="24951" y="80759"/>
                    <a:pt x="47601" y="93201"/>
                    <a:pt x="69917" y="95503"/>
                  </a:cubicBezTo>
                  <a:lnTo>
                    <a:pt x="75488" y="87297"/>
                  </a:lnTo>
                  <a:lnTo>
                    <a:pt x="81058" y="97170"/>
                  </a:lnTo>
                  <a:cubicBezTo>
                    <a:pt x="81058" y="97170"/>
                    <a:pt x="115549" y="95202"/>
                    <a:pt x="131294" y="79424"/>
                  </a:cubicBezTo>
                  <a:cubicBezTo>
                    <a:pt x="131294" y="79424"/>
                    <a:pt x="118485" y="37728"/>
                    <a:pt x="108645" y="22650"/>
                  </a:cubicBezTo>
                  <a:cubicBezTo>
                    <a:pt x="108645" y="22650"/>
                    <a:pt x="112465" y="20144"/>
                    <a:pt x="116519" y="20144"/>
                  </a:cubicBezTo>
                  <a:cubicBezTo>
                    <a:pt x="118861" y="20144"/>
                    <a:pt x="121281" y="20980"/>
                    <a:pt x="123088" y="23618"/>
                  </a:cubicBezTo>
                  <a:cubicBezTo>
                    <a:pt x="127992" y="30856"/>
                    <a:pt x="119152" y="38729"/>
                    <a:pt x="119152" y="38729"/>
                  </a:cubicBezTo>
                  <a:lnTo>
                    <a:pt x="124389" y="45300"/>
                  </a:lnTo>
                  <a:cubicBezTo>
                    <a:pt x="124389" y="45300"/>
                    <a:pt x="149007" y="27220"/>
                    <a:pt x="134897" y="10809"/>
                  </a:cubicBezTo>
                  <a:cubicBezTo>
                    <a:pt x="128492" y="3360"/>
                    <a:pt x="118907" y="1326"/>
                    <a:pt x="110347" y="1326"/>
                  </a:cubicBezTo>
                  <a:cubicBezTo>
                    <a:pt x="100047" y="1326"/>
                    <a:pt x="91232" y="4271"/>
                    <a:pt x="91232" y="4271"/>
                  </a:cubicBezTo>
                  <a:lnTo>
                    <a:pt x="44632" y="8207"/>
                  </a:lnTo>
                  <a:cubicBezTo>
                    <a:pt x="44632" y="8207"/>
                    <a:pt x="40593" y="12400"/>
                    <a:pt x="33010" y="12400"/>
                  </a:cubicBezTo>
                  <a:cubicBezTo>
                    <a:pt x="26933" y="12400"/>
                    <a:pt x="18580" y="9707"/>
                    <a:pt x="8206" y="1"/>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3"/>
            <p:cNvSpPr/>
            <p:nvPr/>
          </p:nvSpPr>
          <p:spPr>
            <a:xfrm>
              <a:off x="20304675" y="13216025"/>
              <a:ext cx="812525" cy="1218950"/>
            </a:xfrm>
            <a:custGeom>
              <a:rect b="b" l="l" r="r" t="t"/>
              <a:pathLst>
                <a:path extrusionOk="0" h="48758" w="32501">
                  <a:moveTo>
                    <a:pt x="25580" y="1"/>
                  </a:moveTo>
                  <a:cubicBezTo>
                    <a:pt x="16162" y="1"/>
                    <a:pt x="0" y="10997"/>
                    <a:pt x="0" y="10997"/>
                  </a:cubicBezTo>
                  <a:cubicBezTo>
                    <a:pt x="0" y="10997"/>
                    <a:pt x="1501" y="35281"/>
                    <a:pt x="16712" y="48757"/>
                  </a:cubicBezTo>
                  <a:cubicBezTo>
                    <a:pt x="16712" y="48757"/>
                    <a:pt x="31023" y="27742"/>
                    <a:pt x="32157" y="8061"/>
                  </a:cubicBezTo>
                  <a:cubicBezTo>
                    <a:pt x="32501" y="2083"/>
                    <a:pt x="29679" y="1"/>
                    <a:pt x="25580" y="1"/>
                  </a:cubicBez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3"/>
            <p:cNvSpPr/>
            <p:nvPr/>
          </p:nvSpPr>
          <p:spPr>
            <a:xfrm>
              <a:off x="20490650" y="13542625"/>
              <a:ext cx="382775" cy="892350"/>
            </a:xfrm>
            <a:custGeom>
              <a:rect b="b" l="l" r="r" t="t"/>
              <a:pathLst>
                <a:path extrusionOk="0" h="35694" w="15311">
                  <a:moveTo>
                    <a:pt x="10474" y="1"/>
                  </a:moveTo>
                  <a:lnTo>
                    <a:pt x="1301" y="1769"/>
                  </a:lnTo>
                  <a:lnTo>
                    <a:pt x="0" y="6806"/>
                  </a:lnTo>
                  <a:lnTo>
                    <a:pt x="3936" y="10308"/>
                  </a:lnTo>
                  <a:cubicBezTo>
                    <a:pt x="3936" y="10308"/>
                    <a:pt x="434" y="19482"/>
                    <a:pt x="434" y="24952"/>
                  </a:cubicBezTo>
                  <a:cubicBezTo>
                    <a:pt x="434" y="24952"/>
                    <a:pt x="5671" y="33492"/>
                    <a:pt x="9273" y="35693"/>
                  </a:cubicBezTo>
                  <a:cubicBezTo>
                    <a:pt x="9273" y="35693"/>
                    <a:pt x="14210" y="28888"/>
                    <a:pt x="15311" y="25386"/>
                  </a:cubicBezTo>
                  <a:cubicBezTo>
                    <a:pt x="15311" y="25386"/>
                    <a:pt x="12676" y="15112"/>
                    <a:pt x="9607" y="10508"/>
                  </a:cubicBezTo>
                  <a:lnTo>
                    <a:pt x="14877" y="5705"/>
                  </a:lnTo>
                  <a:lnTo>
                    <a:pt x="10474" y="1"/>
                  </a:ln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3"/>
            <p:cNvSpPr/>
            <p:nvPr/>
          </p:nvSpPr>
          <p:spPr>
            <a:xfrm>
              <a:off x="20312175" y="13432000"/>
              <a:ext cx="796425" cy="501775"/>
            </a:xfrm>
            <a:custGeom>
              <a:rect b="b" l="l" r="r" t="t"/>
              <a:pathLst>
                <a:path extrusionOk="0" h="20071" w="31857">
                  <a:moveTo>
                    <a:pt x="26583" y="1"/>
                  </a:moveTo>
                  <a:cubicBezTo>
                    <a:pt x="17900" y="1"/>
                    <a:pt x="1" y="5960"/>
                    <a:pt x="1" y="5960"/>
                  </a:cubicBezTo>
                  <a:lnTo>
                    <a:pt x="2636" y="17469"/>
                  </a:lnTo>
                  <a:lnTo>
                    <a:pt x="11842" y="6628"/>
                  </a:lnTo>
                  <a:lnTo>
                    <a:pt x="16746" y="5627"/>
                  </a:lnTo>
                  <a:lnTo>
                    <a:pt x="26920" y="20071"/>
                  </a:lnTo>
                  <a:cubicBezTo>
                    <a:pt x="26920" y="20071"/>
                    <a:pt x="31857" y="8262"/>
                    <a:pt x="31190" y="2024"/>
                  </a:cubicBezTo>
                  <a:cubicBezTo>
                    <a:pt x="31041" y="561"/>
                    <a:pt x="29245" y="1"/>
                    <a:pt x="265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3"/>
            <p:cNvSpPr/>
            <p:nvPr/>
          </p:nvSpPr>
          <p:spPr>
            <a:xfrm>
              <a:off x="21238675" y="14024650"/>
              <a:ext cx="241850" cy="159300"/>
            </a:xfrm>
            <a:custGeom>
              <a:rect b="b" l="l" r="r" t="t"/>
              <a:pathLst>
                <a:path extrusionOk="0" h="6372" w="9674">
                  <a:moveTo>
                    <a:pt x="9407" y="0"/>
                  </a:moveTo>
                  <a:lnTo>
                    <a:pt x="0" y="467"/>
                  </a:lnTo>
                  <a:lnTo>
                    <a:pt x="267" y="6372"/>
                  </a:lnTo>
                  <a:lnTo>
                    <a:pt x="9674" y="5905"/>
                  </a:lnTo>
                  <a:lnTo>
                    <a:pt x="94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3"/>
            <p:cNvSpPr/>
            <p:nvPr/>
          </p:nvSpPr>
          <p:spPr>
            <a:xfrm>
              <a:off x="21243675" y="14134725"/>
              <a:ext cx="236850" cy="49225"/>
            </a:xfrm>
            <a:custGeom>
              <a:rect b="b" l="l" r="r" t="t"/>
              <a:pathLst>
                <a:path extrusionOk="0" h="1969" w="9474">
                  <a:moveTo>
                    <a:pt x="9407" y="1"/>
                  </a:moveTo>
                  <a:lnTo>
                    <a:pt x="1" y="468"/>
                  </a:lnTo>
                  <a:lnTo>
                    <a:pt x="67" y="1969"/>
                  </a:lnTo>
                  <a:lnTo>
                    <a:pt x="9474" y="1502"/>
                  </a:lnTo>
                  <a:lnTo>
                    <a:pt x="9407"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3"/>
            <p:cNvSpPr/>
            <p:nvPr/>
          </p:nvSpPr>
          <p:spPr>
            <a:xfrm>
              <a:off x="21240350" y="14069675"/>
              <a:ext cx="236850" cy="48400"/>
            </a:xfrm>
            <a:custGeom>
              <a:rect b="b" l="l" r="r" t="t"/>
              <a:pathLst>
                <a:path extrusionOk="0" h="1936" w="9474">
                  <a:moveTo>
                    <a:pt x="9407" y="1"/>
                  </a:moveTo>
                  <a:lnTo>
                    <a:pt x="0" y="434"/>
                  </a:lnTo>
                  <a:lnTo>
                    <a:pt x="100" y="1935"/>
                  </a:lnTo>
                  <a:lnTo>
                    <a:pt x="9474" y="1502"/>
                  </a:lnTo>
                  <a:lnTo>
                    <a:pt x="9407" y="1"/>
                  </a:ln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3"/>
            <p:cNvSpPr/>
            <p:nvPr/>
          </p:nvSpPr>
          <p:spPr>
            <a:xfrm>
              <a:off x="21238675" y="14030475"/>
              <a:ext cx="108425" cy="86775"/>
            </a:xfrm>
            <a:custGeom>
              <a:rect b="b" l="l" r="r" t="t"/>
              <a:pathLst>
                <a:path extrusionOk="0" h="3471" w="4337">
                  <a:moveTo>
                    <a:pt x="4203" y="1"/>
                  </a:moveTo>
                  <a:lnTo>
                    <a:pt x="0" y="201"/>
                  </a:lnTo>
                  <a:lnTo>
                    <a:pt x="134" y="3470"/>
                  </a:lnTo>
                  <a:lnTo>
                    <a:pt x="4337" y="3270"/>
                  </a:lnTo>
                  <a:lnTo>
                    <a:pt x="4203" y="1"/>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3"/>
            <p:cNvSpPr/>
            <p:nvPr/>
          </p:nvSpPr>
          <p:spPr>
            <a:xfrm>
              <a:off x="20053650" y="13416725"/>
              <a:ext cx="668850" cy="1018250"/>
            </a:xfrm>
            <a:custGeom>
              <a:rect b="b" l="l" r="r" t="t"/>
              <a:pathLst>
                <a:path extrusionOk="0" h="40730" w="26754">
                  <a:moveTo>
                    <a:pt x="5605" y="0"/>
                  </a:moveTo>
                  <a:lnTo>
                    <a:pt x="1" y="14277"/>
                  </a:lnTo>
                  <a:lnTo>
                    <a:pt x="6405" y="15444"/>
                  </a:lnTo>
                  <a:lnTo>
                    <a:pt x="3303" y="19547"/>
                  </a:lnTo>
                  <a:cubicBezTo>
                    <a:pt x="3303" y="19547"/>
                    <a:pt x="17580" y="38761"/>
                    <a:pt x="26753" y="40729"/>
                  </a:cubicBezTo>
                  <a:cubicBezTo>
                    <a:pt x="26753" y="40729"/>
                    <a:pt x="10842" y="20848"/>
                    <a:pt x="10175" y="3936"/>
                  </a:cubicBezTo>
                  <a:lnTo>
                    <a:pt x="5605" y="0"/>
                  </a:ln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3"/>
            <p:cNvSpPr/>
            <p:nvPr/>
          </p:nvSpPr>
          <p:spPr>
            <a:xfrm>
              <a:off x="20722475" y="13359175"/>
              <a:ext cx="546250" cy="1075800"/>
            </a:xfrm>
            <a:custGeom>
              <a:rect b="b" l="l" r="r" t="t"/>
              <a:pathLst>
                <a:path extrusionOk="0" h="43032" w="21850">
                  <a:moveTo>
                    <a:pt x="17580" y="0"/>
                  </a:moveTo>
                  <a:lnTo>
                    <a:pt x="15445" y="2302"/>
                  </a:lnTo>
                  <a:cubicBezTo>
                    <a:pt x="15445" y="2302"/>
                    <a:pt x="10341" y="28421"/>
                    <a:pt x="0" y="43031"/>
                  </a:cubicBezTo>
                  <a:cubicBezTo>
                    <a:pt x="0" y="43031"/>
                    <a:pt x="13310" y="35626"/>
                    <a:pt x="20215" y="23150"/>
                  </a:cubicBezTo>
                  <a:lnTo>
                    <a:pt x="14277" y="18714"/>
                  </a:lnTo>
                  <a:lnTo>
                    <a:pt x="21849" y="16912"/>
                  </a:lnTo>
                  <a:cubicBezTo>
                    <a:pt x="21849" y="16912"/>
                    <a:pt x="20048" y="4270"/>
                    <a:pt x="17580"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3"/>
            <p:cNvSpPr/>
            <p:nvPr/>
          </p:nvSpPr>
          <p:spPr>
            <a:xfrm>
              <a:off x="19670050" y="11469075"/>
              <a:ext cx="1711225" cy="2149200"/>
            </a:xfrm>
            <a:custGeom>
              <a:rect b="b" l="l" r="r" t="t"/>
              <a:pathLst>
                <a:path extrusionOk="0" h="85968" w="68449">
                  <a:moveTo>
                    <a:pt x="39393" y="1"/>
                  </a:moveTo>
                  <a:cubicBezTo>
                    <a:pt x="28123" y="1"/>
                    <a:pt x="16745" y="7146"/>
                    <a:pt x="14878" y="24735"/>
                  </a:cubicBezTo>
                  <a:cubicBezTo>
                    <a:pt x="14878" y="24735"/>
                    <a:pt x="13110" y="44482"/>
                    <a:pt x="6739" y="56724"/>
                  </a:cubicBezTo>
                  <a:cubicBezTo>
                    <a:pt x="1" y="69633"/>
                    <a:pt x="14845" y="85278"/>
                    <a:pt x="35259" y="85945"/>
                  </a:cubicBezTo>
                  <a:cubicBezTo>
                    <a:pt x="35738" y="85960"/>
                    <a:pt x="36213" y="85967"/>
                    <a:pt x="36683" y="85967"/>
                  </a:cubicBezTo>
                  <a:cubicBezTo>
                    <a:pt x="56258" y="85967"/>
                    <a:pt x="68286" y="73279"/>
                    <a:pt x="68416" y="63963"/>
                  </a:cubicBezTo>
                  <a:cubicBezTo>
                    <a:pt x="68449" y="60902"/>
                    <a:pt x="66129" y="56316"/>
                    <a:pt x="66143" y="56316"/>
                  </a:cubicBezTo>
                  <a:lnTo>
                    <a:pt x="66143" y="56316"/>
                  </a:lnTo>
                  <a:cubicBezTo>
                    <a:pt x="66143" y="56316"/>
                    <a:pt x="66145" y="56318"/>
                    <a:pt x="66148" y="56324"/>
                  </a:cubicBezTo>
                  <a:cubicBezTo>
                    <a:pt x="63980" y="51621"/>
                    <a:pt x="62712" y="46517"/>
                    <a:pt x="62045" y="41380"/>
                  </a:cubicBezTo>
                  <a:cubicBezTo>
                    <a:pt x="61745" y="41480"/>
                    <a:pt x="61444" y="41547"/>
                    <a:pt x="61178" y="41613"/>
                  </a:cubicBezTo>
                  <a:cubicBezTo>
                    <a:pt x="59643" y="32941"/>
                    <a:pt x="59076" y="23200"/>
                    <a:pt x="61845" y="13660"/>
                  </a:cubicBezTo>
                  <a:cubicBezTo>
                    <a:pt x="61845" y="13660"/>
                    <a:pt x="61645" y="6021"/>
                    <a:pt x="48268" y="1485"/>
                  </a:cubicBezTo>
                  <a:cubicBezTo>
                    <a:pt x="45442" y="517"/>
                    <a:pt x="42421" y="1"/>
                    <a:pt x="39393" y="1"/>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3"/>
            <p:cNvSpPr/>
            <p:nvPr/>
          </p:nvSpPr>
          <p:spPr>
            <a:xfrm>
              <a:off x="20949300" y="12146625"/>
              <a:ext cx="2525" cy="875"/>
            </a:xfrm>
            <a:custGeom>
              <a:rect b="b" l="l" r="r" t="t"/>
              <a:pathLst>
                <a:path extrusionOk="0" h="35" w="101">
                  <a:moveTo>
                    <a:pt x="0" y="34"/>
                  </a:moveTo>
                  <a:cubicBezTo>
                    <a:pt x="0" y="34"/>
                    <a:pt x="0" y="34"/>
                    <a:pt x="0" y="34"/>
                  </a:cubicBezTo>
                  <a:cubicBezTo>
                    <a:pt x="34" y="34"/>
                    <a:pt x="67" y="1"/>
                    <a:pt x="101" y="1"/>
                  </a:cubicBezTo>
                  <a:cubicBezTo>
                    <a:pt x="67" y="1"/>
                    <a:pt x="34" y="34"/>
                    <a:pt x="0" y="34"/>
                  </a:cubicBezTo>
                  <a:close/>
                </a:path>
              </a:pathLst>
            </a:custGeom>
            <a:solidFill>
              <a:srgbClr val="FFAE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3"/>
            <p:cNvSpPr/>
            <p:nvPr/>
          </p:nvSpPr>
          <p:spPr>
            <a:xfrm>
              <a:off x="19655875" y="11195825"/>
              <a:ext cx="1856350" cy="1327850"/>
            </a:xfrm>
            <a:custGeom>
              <a:rect b="b" l="l" r="r" t="t"/>
              <a:pathLst>
                <a:path extrusionOk="0" h="53114" w="74254">
                  <a:moveTo>
                    <a:pt x="48123" y="1"/>
                  </a:moveTo>
                  <a:cubicBezTo>
                    <a:pt x="43047" y="1"/>
                    <a:pt x="34324" y="5390"/>
                    <a:pt x="25252" y="10880"/>
                  </a:cubicBezTo>
                  <a:cubicBezTo>
                    <a:pt x="14778" y="17185"/>
                    <a:pt x="5137" y="27025"/>
                    <a:pt x="5137" y="27025"/>
                  </a:cubicBezTo>
                  <a:lnTo>
                    <a:pt x="13510" y="22288"/>
                  </a:lnTo>
                  <a:lnTo>
                    <a:pt x="13510" y="22288"/>
                  </a:lnTo>
                  <a:cubicBezTo>
                    <a:pt x="2702" y="31228"/>
                    <a:pt x="0" y="36699"/>
                    <a:pt x="0" y="36699"/>
                  </a:cubicBezTo>
                  <a:cubicBezTo>
                    <a:pt x="3010" y="36955"/>
                    <a:pt x="5864" y="37059"/>
                    <a:pt x="8520" y="37059"/>
                  </a:cubicBezTo>
                  <a:cubicBezTo>
                    <a:pt x="20408" y="37059"/>
                    <a:pt x="28319" y="34964"/>
                    <a:pt x="28321" y="34964"/>
                  </a:cubicBezTo>
                  <a:lnTo>
                    <a:pt x="28321" y="34964"/>
                  </a:lnTo>
                  <a:lnTo>
                    <a:pt x="24485" y="37299"/>
                  </a:lnTo>
                  <a:cubicBezTo>
                    <a:pt x="36593" y="37132"/>
                    <a:pt x="55539" y="27660"/>
                    <a:pt x="55540" y="27659"/>
                  </a:cubicBezTo>
                  <a:lnTo>
                    <a:pt x="55540" y="27659"/>
                  </a:lnTo>
                  <a:cubicBezTo>
                    <a:pt x="53777" y="49203"/>
                    <a:pt x="59199" y="53114"/>
                    <a:pt x="63369" y="53114"/>
                  </a:cubicBezTo>
                  <a:cubicBezTo>
                    <a:pt x="65746" y="53114"/>
                    <a:pt x="67716" y="51843"/>
                    <a:pt x="67716" y="51843"/>
                  </a:cubicBezTo>
                  <a:cubicBezTo>
                    <a:pt x="65948" y="46339"/>
                    <a:pt x="74254" y="24590"/>
                    <a:pt x="73987" y="19386"/>
                  </a:cubicBezTo>
                  <a:cubicBezTo>
                    <a:pt x="73861" y="16950"/>
                    <a:pt x="72373" y="16306"/>
                    <a:pt x="70834" y="16306"/>
                  </a:cubicBezTo>
                  <a:cubicBezTo>
                    <a:pt x="69107" y="16306"/>
                    <a:pt x="67315" y="17118"/>
                    <a:pt x="67315" y="17118"/>
                  </a:cubicBezTo>
                  <a:cubicBezTo>
                    <a:pt x="67115" y="10613"/>
                    <a:pt x="54706" y="2441"/>
                    <a:pt x="50203" y="406"/>
                  </a:cubicBezTo>
                  <a:cubicBezTo>
                    <a:pt x="49605" y="129"/>
                    <a:pt x="48908" y="1"/>
                    <a:pt x="48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3"/>
            <p:cNvSpPr/>
            <p:nvPr/>
          </p:nvSpPr>
          <p:spPr>
            <a:xfrm>
              <a:off x="20398900" y="12190000"/>
              <a:ext cx="637975" cy="281850"/>
            </a:xfrm>
            <a:custGeom>
              <a:rect b="b" l="l" r="r" t="t"/>
              <a:pathLst>
                <a:path extrusionOk="0" h="11274" w="25519">
                  <a:moveTo>
                    <a:pt x="21850" y="1"/>
                  </a:moveTo>
                  <a:cubicBezTo>
                    <a:pt x="21662" y="11"/>
                    <a:pt x="21437" y="60"/>
                    <a:pt x="21185" y="142"/>
                  </a:cubicBezTo>
                  <a:lnTo>
                    <a:pt x="21185" y="142"/>
                  </a:lnTo>
                  <a:cubicBezTo>
                    <a:pt x="21605" y="49"/>
                    <a:pt x="21850" y="1"/>
                    <a:pt x="21850" y="1"/>
                  </a:cubicBezTo>
                  <a:close/>
                  <a:moveTo>
                    <a:pt x="21185" y="142"/>
                  </a:moveTo>
                  <a:cubicBezTo>
                    <a:pt x="19037" y="616"/>
                    <a:pt x="12290" y="2255"/>
                    <a:pt x="9975" y="4571"/>
                  </a:cubicBezTo>
                  <a:cubicBezTo>
                    <a:pt x="9975" y="4571"/>
                    <a:pt x="12076" y="1835"/>
                    <a:pt x="13711" y="1168"/>
                  </a:cubicBezTo>
                  <a:lnTo>
                    <a:pt x="13711" y="1168"/>
                  </a:lnTo>
                  <a:cubicBezTo>
                    <a:pt x="13710" y="1168"/>
                    <a:pt x="8673" y="1969"/>
                    <a:pt x="5104" y="4737"/>
                  </a:cubicBezTo>
                  <a:cubicBezTo>
                    <a:pt x="5104" y="4737"/>
                    <a:pt x="1" y="9040"/>
                    <a:pt x="5004" y="10908"/>
                  </a:cubicBezTo>
                  <a:cubicBezTo>
                    <a:pt x="5690" y="11166"/>
                    <a:pt x="6438" y="11274"/>
                    <a:pt x="7236" y="11274"/>
                  </a:cubicBezTo>
                  <a:cubicBezTo>
                    <a:pt x="11354" y="11274"/>
                    <a:pt x="16797" y="8401"/>
                    <a:pt x="21774" y="8401"/>
                  </a:cubicBezTo>
                  <a:cubicBezTo>
                    <a:pt x="22827" y="8401"/>
                    <a:pt x="23858" y="8529"/>
                    <a:pt x="24852" y="8840"/>
                  </a:cubicBezTo>
                  <a:cubicBezTo>
                    <a:pt x="24852" y="8840"/>
                    <a:pt x="25519" y="1602"/>
                    <a:pt x="22217" y="1402"/>
                  </a:cubicBezTo>
                  <a:cubicBezTo>
                    <a:pt x="22123" y="1397"/>
                    <a:pt x="22029" y="1395"/>
                    <a:pt x="21935" y="1395"/>
                  </a:cubicBezTo>
                  <a:cubicBezTo>
                    <a:pt x="18636" y="1395"/>
                    <a:pt x="14444" y="4137"/>
                    <a:pt x="14444" y="4137"/>
                  </a:cubicBezTo>
                  <a:cubicBezTo>
                    <a:pt x="14444" y="4137"/>
                    <a:pt x="18925" y="871"/>
                    <a:pt x="21185" y="14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3"/>
            <p:cNvSpPr/>
            <p:nvPr/>
          </p:nvSpPr>
          <p:spPr>
            <a:xfrm>
              <a:off x="19995275" y="12321775"/>
              <a:ext cx="351125" cy="204325"/>
            </a:xfrm>
            <a:custGeom>
              <a:rect b="b" l="l" r="r" t="t"/>
              <a:pathLst>
                <a:path extrusionOk="0" h="8173" w="14045">
                  <a:moveTo>
                    <a:pt x="6172" y="0"/>
                  </a:moveTo>
                  <a:lnTo>
                    <a:pt x="7840" y="1101"/>
                  </a:lnTo>
                  <a:cubicBezTo>
                    <a:pt x="7840" y="1101"/>
                    <a:pt x="6906" y="634"/>
                    <a:pt x="5972" y="400"/>
                  </a:cubicBezTo>
                  <a:cubicBezTo>
                    <a:pt x="5042" y="152"/>
                    <a:pt x="4268" y="48"/>
                    <a:pt x="3623" y="48"/>
                  </a:cubicBezTo>
                  <a:cubicBezTo>
                    <a:pt x="284" y="48"/>
                    <a:pt x="401" y="2835"/>
                    <a:pt x="401" y="2835"/>
                  </a:cubicBezTo>
                  <a:cubicBezTo>
                    <a:pt x="968" y="1368"/>
                    <a:pt x="2169" y="1268"/>
                    <a:pt x="2169" y="1268"/>
                  </a:cubicBezTo>
                  <a:lnTo>
                    <a:pt x="2169" y="1268"/>
                  </a:lnTo>
                  <a:cubicBezTo>
                    <a:pt x="1" y="2835"/>
                    <a:pt x="1836" y="8173"/>
                    <a:pt x="1836" y="8173"/>
                  </a:cubicBezTo>
                  <a:cubicBezTo>
                    <a:pt x="2069" y="7038"/>
                    <a:pt x="4871" y="5604"/>
                    <a:pt x="7239" y="5604"/>
                  </a:cubicBezTo>
                  <a:cubicBezTo>
                    <a:pt x="7261" y="5604"/>
                    <a:pt x="7283" y="5604"/>
                    <a:pt x="7305" y="5604"/>
                  </a:cubicBezTo>
                  <a:cubicBezTo>
                    <a:pt x="8588" y="5604"/>
                    <a:pt x="10032" y="6124"/>
                    <a:pt x="11207" y="6124"/>
                  </a:cubicBezTo>
                  <a:cubicBezTo>
                    <a:pt x="12162" y="6124"/>
                    <a:pt x="12940" y="5781"/>
                    <a:pt x="13310" y="4537"/>
                  </a:cubicBezTo>
                  <a:cubicBezTo>
                    <a:pt x="14044" y="2135"/>
                    <a:pt x="11943" y="1234"/>
                    <a:pt x="11943" y="1234"/>
                  </a:cubicBezTo>
                  <a:cubicBezTo>
                    <a:pt x="9708" y="167"/>
                    <a:pt x="6173" y="0"/>
                    <a:pt x="6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3"/>
            <p:cNvSpPr/>
            <p:nvPr/>
          </p:nvSpPr>
          <p:spPr>
            <a:xfrm>
              <a:off x="21715450" y="14102450"/>
              <a:ext cx="279625" cy="233800"/>
            </a:xfrm>
            <a:custGeom>
              <a:rect b="b" l="l" r="r" t="t"/>
              <a:pathLst>
                <a:path extrusionOk="0" h="9352" w="11185">
                  <a:moveTo>
                    <a:pt x="3062" y="0"/>
                  </a:moveTo>
                  <a:cubicBezTo>
                    <a:pt x="2438" y="0"/>
                    <a:pt x="1799" y="251"/>
                    <a:pt x="1211" y="925"/>
                  </a:cubicBezTo>
                  <a:cubicBezTo>
                    <a:pt x="0" y="2310"/>
                    <a:pt x="339" y="2838"/>
                    <a:pt x="1108" y="2838"/>
                  </a:cubicBezTo>
                  <a:cubicBezTo>
                    <a:pt x="1661" y="2838"/>
                    <a:pt x="2437" y="2564"/>
                    <a:pt x="3017" y="2140"/>
                  </a:cubicBezTo>
                  <a:lnTo>
                    <a:pt x="3017" y="2140"/>
                  </a:lnTo>
                  <a:cubicBezTo>
                    <a:pt x="2187" y="2901"/>
                    <a:pt x="426" y="4696"/>
                    <a:pt x="1544" y="5294"/>
                  </a:cubicBezTo>
                  <a:cubicBezTo>
                    <a:pt x="1788" y="5425"/>
                    <a:pt x="2044" y="5479"/>
                    <a:pt x="2301" y="5479"/>
                  </a:cubicBezTo>
                  <a:cubicBezTo>
                    <a:pt x="3550" y="5479"/>
                    <a:pt x="4812" y="4194"/>
                    <a:pt x="4813" y="4194"/>
                  </a:cubicBezTo>
                  <a:lnTo>
                    <a:pt x="4813" y="4194"/>
                  </a:lnTo>
                  <a:cubicBezTo>
                    <a:pt x="4812" y="4195"/>
                    <a:pt x="2563" y="7661"/>
                    <a:pt x="4292" y="7661"/>
                  </a:cubicBezTo>
                  <a:cubicBezTo>
                    <a:pt x="4647" y="7661"/>
                    <a:pt x="5170" y="7515"/>
                    <a:pt x="5914" y="7162"/>
                  </a:cubicBezTo>
                  <a:cubicBezTo>
                    <a:pt x="5914" y="7162"/>
                    <a:pt x="7041" y="9351"/>
                    <a:pt x="8735" y="9351"/>
                  </a:cubicBezTo>
                  <a:cubicBezTo>
                    <a:pt x="9462" y="9351"/>
                    <a:pt x="10293" y="8948"/>
                    <a:pt x="11184" y="7796"/>
                  </a:cubicBezTo>
                  <a:lnTo>
                    <a:pt x="6581" y="2126"/>
                  </a:lnTo>
                  <a:cubicBezTo>
                    <a:pt x="6581" y="2126"/>
                    <a:pt x="4881" y="0"/>
                    <a:pt x="3062" y="0"/>
                  </a:cubicBezTo>
                  <a:close/>
                </a:path>
              </a:pathLst>
            </a:custGeom>
            <a:solidFill>
              <a:srgbClr val="E5B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3"/>
            <p:cNvSpPr/>
            <p:nvPr/>
          </p:nvSpPr>
          <p:spPr>
            <a:xfrm>
              <a:off x="20639075" y="12601975"/>
              <a:ext cx="266050" cy="116525"/>
            </a:xfrm>
            <a:custGeom>
              <a:rect b="b" l="l" r="r" t="t"/>
              <a:pathLst>
                <a:path extrusionOk="0" h="4661" w="10642">
                  <a:moveTo>
                    <a:pt x="1" y="0"/>
                  </a:moveTo>
                  <a:lnTo>
                    <a:pt x="1" y="0"/>
                  </a:lnTo>
                  <a:cubicBezTo>
                    <a:pt x="267" y="1301"/>
                    <a:pt x="1035" y="3069"/>
                    <a:pt x="3336" y="3936"/>
                  </a:cubicBezTo>
                  <a:cubicBezTo>
                    <a:pt x="4519" y="4380"/>
                    <a:pt x="5617" y="4661"/>
                    <a:pt x="6594" y="4661"/>
                  </a:cubicBezTo>
                  <a:cubicBezTo>
                    <a:pt x="8481" y="4661"/>
                    <a:pt x="9916" y="3613"/>
                    <a:pt x="10642" y="667"/>
                  </a:cubicBezTo>
                  <a:lnTo>
                    <a:pt x="1" y="0"/>
                  </a:ln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3"/>
            <p:cNvSpPr/>
            <p:nvPr/>
          </p:nvSpPr>
          <p:spPr>
            <a:xfrm>
              <a:off x="20064500" y="12597800"/>
              <a:ext cx="266050" cy="117375"/>
            </a:xfrm>
            <a:custGeom>
              <a:rect b="b" l="l" r="r" t="t"/>
              <a:pathLst>
                <a:path extrusionOk="0" h="4695" w="10642">
                  <a:moveTo>
                    <a:pt x="10641" y="0"/>
                  </a:moveTo>
                  <a:lnTo>
                    <a:pt x="1" y="701"/>
                  </a:lnTo>
                  <a:cubicBezTo>
                    <a:pt x="704" y="3646"/>
                    <a:pt x="2146" y="4694"/>
                    <a:pt x="4040" y="4694"/>
                  </a:cubicBezTo>
                  <a:cubicBezTo>
                    <a:pt x="5021" y="4694"/>
                    <a:pt x="6123" y="4413"/>
                    <a:pt x="7306" y="3970"/>
                  </a:cubicBezTo>
                  <a:cubicBezTo>
                    <a:pt x="9607" y="3069"/>
                    <a:pt x="10375" y="1301"/>
                    <a:pt x="10641" y="0"/>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3"/>
            <p:cNvSpPr/>
            <p:nvPr/>
          </p:nvSpPr>
          <p:spPr>
            <a:xfrm>
              <a:off x="20288825" y="12556925"/>
              <a:ext cx="248525" cy="301125"/>
            </a:xfrm>
            <a:custGeom>
              <a:rect b="b" l="l" r="r" t="t"/>
              <a:pathLst>
                <a:path extrusionOk="0" h="12045" w="9941">
                  <a:moveTo>
                    <a:pt x="8507" y="1"/>
                  </a:moveTo>
                  <a:lnTo>
                    <a:pt x="8507" y="1"/>
                  </a:lnTo>
                  <a:cubicBezTo>
                    <a:pt x="8507" y="2"/>
                    <a:pt x="8973" y="7206"/>
                    <a:pt x="1" y="9708"/>
                  </a:cubicBezTo>
                  <a:cubicBezTo>
                    <a:pt x="1" y="9708"/>
                    <a:pt x="499" y="12044"/>
                    <a:pt x="3259" y="12044"/>
                  </a:cubicBezTo>
                  <a:cubicBezTo>
                    <a:pt x="4344" y="12044"/>
                    <a:pt x="5780" y="11683"/>
                    <a:pt x="7673" y="10675"/>
                  </a:cubicBezTo>
                  <a:cubicBezTo>
                    <a:pt x="7673" y="10675"/>
                    <a:pt x="9674" y="9774"/>
                    <a:pt x="9808" y="6105"/>
                  </a:cubicBezTo>
                  <a:cubicBezTo>
                    <a:pt x="9941" y="2436"/>
                    <a:pt x="8507" y="1"/>
                    <a:pt x="8507" y="1"/>
                  </a:cubicBezTo>
                  <a:close/>
                </a:path>
              </a:pathLst>
            </a:custGeom>
            <a:solidFill>
              <a:srgbClr val="E09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3"/>
            <p:cNvSpPr/>
            <p:nvPr/>
          </p:nvSpPr>
          <p:spPr>
            <a:xfrm>
              <a:off x="20168750" y="12543600"/>
              <a:ext cx="65900" cy="121775"/>
            </a:xfrm>
            <a:custGeom>
              <a:rect b="b" l="l" r="r" t="t"/>
              <a:pathLst>
                <a:path extrusionOk="0" h="4871" w="2636">
                  <a:moveTo>
                    <a:pt x="1334" y="0"/>
                  </a:moveTo>
                  <a:cubicBezTo>
                    <a:pt x="601" y="0"/>
                    <a:pt x="0" y="1101"/>
                    <a:pt x="0" y="2435"/>
                  </a:cubicBezTo>
                  <a:cubicBezTo>
                    <a:pt x="0" y="3769"/>
                    <a:pt x="601" y="4870"/>
                    <a:pt x="1334" y="4870"/>
                  </a:cubicBezTo>
                  <a:cubicBezTo>
                    <a:pt x="2035" y="4870"/>
                    <a:pt x="2635" y="3769"/>
                    <a:pt x="2635" y="2435"/>
                  </a:cubicBezTo>
                  <a:cubicBezTo>
                    <a:pt x="2635" y="1101"/>
                    <a:pt x="2035" y="0"/>
                    <a:pt x="1334"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3"/>
            <p:cNvSpPr/>
            <p:nvPr/>
          </p:nvSpPr>
          <p:spPr>
            <a:xfrm>
              <a:off x="20729975" y="12535250"/>
              <a:ext cx="65900" cy="120950"/>
            </a:xfrm>
            <a:custGeom>
              <a:rect b="b" l="l" r="r" t="t"/>
              <a:pathLst>
                <a:path extrusionOk="0" h="4838" w="2636">
                  <a:moveTo>
                    <a:pt x="1301" y="0"/>
                  </a:moveTo>
                  <a:cubicBezTo>
                    <a:pt x="601" y="0"/>
                    <a:pt x="1" y="1068"/>
                    <a:pt x="1" y="2436"/>
                  </a:cubicBezTo>
                  <a:cubicBezTo>
                    <a:pt x="1" y="3770"/>
                    <a:pt x="601" y="4837"/>
                    <a:pt x="1301" y="4837"/>
                  </a:cubicBezTo>
                  <a:cubicBezTo>
                    <a:pt x="2035" y="4837"/>
                    <a:pt x="2636" y="3770"/>
                    <a:pt x="2636" y="2436"/>
                  </a:cubicBezTo>
                  <a:cubicBezTo>
                    <a:pt x="2636" y="1068"/>
                    <a:pt x="2035" y="0"/>
                    <a:pt x="1301" y="0"/>
                  </a:cubicBezTo>
                  <a:close/>
                </a:path>
              </a:pathLst>
            </a:custGeom>
            <a:solidFill>
              <a:srgbClr val="3025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3"/>
            <p:cNvSpPr/>
            <p:nvPr/>
          </p:nvSpPr>
          <p:spPr>
            <a:xfrm>
              <a:off x="20186250" y="12959875"/>
              <a:ext cx="512050" cy="374300"/>
            </a:xfrm>
            <a:custGeom>
              <a:rect b="b" l="l" r="r" t="t"/>
              <a:pathLst>
                <a:path extrusionOk="0" h="14972" w="20482">
                  <a:moveTo>
                    <a:pt x="17743" y="0"/>
                  </a:moveTo>
                  <a:cubicBezTo>
                    <a:pt x="16013" y="0"/>
                    <a:pt x="13416" y="486"/>
                    <a:pt x="10241" y="528"/>
                  </a:cubicBezTo>
                  <a:cubicBezTo>
                    <a:pt x="8703" y="528"/>
                    <a:pt x="7433" y="397"/>
                    <a:pt x="6357" y="397"/>
                  </a:cubicBezTo>
                  <a:cubicBezTo>
                    <a:pt x="4889" y="397"/>
                    <a:pt x="3779" y="641"/>
                    <a:pt x="2836" y="1796"/>
                  </a:cubicBezTo>
                  <a:cubicBezTo>
                    <a:pt x="2703" y="1996"/>
                    <a:pt x="1" y="8667"/>
                    <a:pt x="3370" y="11803"/>
                  </a:cubicBezTo>
                  <a:cubicBezTo>
                    <a:pt x="5338" y="13604"/>
                    <a:pt x="7706" y="14938"/>
                    <a:pt x="10208" y="14972"/>
                  </a:cubicBezTo>
                  <a:cubicBezTo>
                    <a:pt x="12776" y="14972"/>
                    <a:pt x="14711" y="13838"/>
                    <a:pt x="16146" y="12303"/>
                  </a:cubicBezTo>
                  <a:cubicBezTo>
                    <a:pt x="17947" y="10368"/>
                    <a:pt x="19548" y="7366"/>
                    <a:pt x="19815" y="5498"/>
                  </a:cubicBezTo>
                  <a:cubicBezTo>
                    <a:pt x="20015" y="4197"/>
                    <a:pt x="20482" y="1529"/>
                    <a:pt x="19815" y="661"/>
                  </a:cubicBezTo>
                  <a:cubicBezTo>
                    <a:pt x="19449" y="161"/>
                    <a:pt x="18740" y="0"/>
                    <a:pt x="17743" y="0"/>
                  </a:cubicBezTo>
                  <a:close/>
                </a:path>
              </a:pathLst>
            </a:custGeom>
            <a:solidFill>
              <a:srgbClr val="A91D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3"/>
            <p:cNvSpPr/>
            <p:nvPr/>
          </p:nvSpPr>
          <p:spPr>
            <a:xfrm>
              <a:off x="20244625" y="12956475"/>
              <a:ext cx="437000" cy="141875"/>
            </a:xfrm>
            <a:custGeom>
              <a:rect b="b" l="l" r="r" t="t"/>
              <a:pathLst>
                <a:path extrusionOk="0" h="5675" w="17480">
                  <a:moveTo>
                    <a:pt x="14671" y="1"/>
                  </a:moveTo>
                  <a:cubicBezTo>
                    <a:pt x="13017" y="1"/>
                    <a:pt x="10760" y="246"/>
                    <a:pt x="8040" y="264"/>
                  </a:cubicBezTo>
                  <a:cubicBezTo>
                    <a:pt x="7856" y="265"/>
                    <a:pt x="7676" y="266"/>
                    <a:pt x="7499" y="266"/>
                  </a:cubicBezTo>
                  <a:cubicBezTo>
                    <a:pt x="6841" y="266"/>
                    <a:pt x="6229" y="257"/>
                    <a:pt x="5660" y="257"/>
                  </a:cubicBezTo>
                  <a:cubicBezTo>
                    <a:pt x="3357" y="257"/>
                    <a:pt x="1745" y="408"/>
                    <a:pt x="501" y="1932"/>
                  </a:cubicBezTo>
                  <a:cubicBezTo>
                    <a:pt x="1" y="3299"/>
                    <a:pt x="3403" y="5267"/>
                    <a:pt x="4604" y="5434"/>
                  </a:cubicBezTo>
                  <a:cubicBezTo>
                    <a:pt x="5700" y="5600"/>
                    <a:pt x="6714" y="5674"/>
                    <a:pt x="7651" y="5674"/>
                  </a:cubicBezTo>
                  <a:cubicBezTo>
                    <a:pt x="13873" y="5674"/>
                    <a:pt x="16697" y="2392"/>
                    <a:pt x="17480" y="797"/>
                  </a:cubicBezTo>
                  <a:cubicBezTo>
                    <a:pt x="17023" y="173"/>
                    <a:pt x="16059" y="1"/>
                    <a:pt x="146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3"/>
            <p:cNvSpPr/>
            <p:nvPr/>
          </p:nvSpPr>
          <p:spPr>
            <a:xfrm>
              <a:off x="20270475" y="13193375"/>
              <a:ext cx="319425" cy="140800"/>
            </a:xfrm>
            <a:custGeom>
              <a:rect b="b" l="l" r="r" t="t"/>
              <a:pathLst>
                <a:path extrusionOk="0" h="5632" w="12777">
                  <a:moveTo>
                    <a:pt x="5928" y="1"/>
                  </a:moveTo>
                  <a:cubicBezTo>
                    <a:pt x="3001" y="1"/>
                    <a:pt x="879" y="1644"/>
                    <a:pt x="1" y="2463"/>
                  </a:cubicBezTo>
                  <a:cubicBezTo>
                    <a:pt x="1969" y="4264"/>
                    <a:pt x="4337" y="5598"/>
                    <a:pt x="6839" y="5632"/>
                  </a:cubicBezTo>
                  <a:cubicBezTo>
                    <a:pt x="9407" y="5632"/>
                    <a:pt x="11342" y="4498"/>
                    <a:pt x="12777" y="2963"/>
                  </a:cubicBezTo>
                  <a:cubicBezTo>
                    <a:pt x="10219" y="740"/>
                    <a:pt x="7892" y="1"/>
                    <a:pt x="5928" y="1"/>
                  </a:cubicBezTo>
                  <a:close/>
                </a:path>
              </a:pathLst>
            </a:custGeom>
            <a:solidFill>
              <a:srgbClr val="F23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3" name="Google Shape;2553;p63"/>
          <p:cNvSpPr txBox="1"/>
          <p:nvPr/>
        </p:nvSpPr>
        <p:spPr>
          <a:xfrm>
            <a:off x="1581075" y="1631600"/>
            <a:ext cx="3767100" cy="27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Numeric Prediction</a:t>
            </a:r>
            <a:endParaRPr sz="2500">
              <a:solidFill>
                <a:schemeClr val="accent6"/>
              </a:solidFill>
              <a:latin typeface="Fira Sans Medium"/>
              <a:ea typeface="Fira Sans Medium"/>
              <a:cs typeface="Fira Sans Medium"/>
              <a:sym typeface="Fira Sans Medium"/>
            </a:endParaRPr>
          </a:p>
          <a:p>
            <a:pPr indent="0" lvl="0" marL="0" rtl="0" algn="l">
              <a:spcBef>
                <a:spcPts val="0"/>
              </a:spcBef>
              <a:spcAft>
                <a:spcPts val="0"/>
              </a:spcAft>
              <a:buNone/>
            </a:pPr>
            <a:r>
              <a:t/>
            </a:r>
            <a:endParaRPr sz="2500">
              <a:solidFill>
                <a:schemeClr val="accent6"/>
              </a:solidFill>
              <a:latin typeface="Fira Sans Medium"/>
              <a:ea typeface="Fira Sans Medium"/>
              <a:cs typeface="Fira Sans Medium"/>
              <a:sym typeface="Fira Sans Medium"/>
            </a:endParaRPr>
          </a:p>
          <a:p>
            <a:pPr indent="0" lvl="0" marL="0" rtl="0" algn="l">
              <a:spcBef>
                <a:spcPts val="0"/>
              </a:spcBef>
              <a:spcAft>
                <a:spcPts val="0"/>
              </a:spcAft>
              <a:buNone/>
            </a:pPr>
            <a:r>
              <a:rPr lang="en" sz="1600">
                <a:solidFill>
                  <a:srgbClr val="954512"/>
                </a:solidFill>
                <a:latin typeface="Fira Sans Medium"/>
                <a:ea typeface="Fira Sans Medium"/>
                <a:cs typeface="Fira Sans Medium"/>
                <a:sym typeface="Fira Sans Medium"/>
              </a:rPr>
              <a:t>How might the content of Donald Trump’s Tweets influence the performance of S&amp;P 500?</a:t>
            </a:r>
            <a:endParaRPr sz="1600">
              <a:solidFill>
                <a:srgbClr val="954512"/>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000">
              <a:solidFill>
                <a:srgbClr val="954512"/>
              </a:solidFill>
              <a:latin typeface="Fira Sans Medium"/>
              <a:ea typeface="Fira Sans Medium"/>
              <a:cs typeface="Fira Sans Medium"/>
              <a:sym typeface="Fira Sans Medium"/>
            </a:endParaRPr>
          </a:p>
          <a:p>
            <a:pPr indent="0" lvl="0" marL="0" rtl="0" algn="l">
              <a:spcBef>
                <a:spcPts val="0"/>
              </a:spcBef>
              <a:spcAft>
                <a:spcPts val="0"/>
              </a:spcAft>
              <a:buNone/>
            </a:pPr>
            <a:r>
              <a:t/>
            </a:r>
            <a:endParaRPr sz="2500">
              <a:solidFill>
                <a:schemeClr val="accent6"/>
              </a:solidFill>
              <a:latin typeface="Fira Sans Medium"/>
              <a:ea typeface="Fira Sans Medium"/>
              <a:cs typeface="Fira Sans Medium"/>
              <a:sym typeface="Fira Sans Medium"/>
            </a:endParaRPr>
          </a:p>
        </p:txBody>
      </p:sp>
      <p:grpSp>
        <p:nvGrpSpPr>
          <p:cNvPr id="2554" name="Google Shape;2554;p63"/>
          <p:cNvGrpSpPr/>
          <p:nvPr/>
        </p:nvGrpSpPr>
        <p:grpSpPr>
          <a:xfrm flipH="1">
            <a:off x="767482" y="2268583"/>
            <a:ext cx="677064" cy="843886"/>
            <a:chOff x="-5344025" y="479300"/>
            <a:chExt cx="920675" cy="1220900"/>
          </a:xfrm>
        </p:grpSpPr>
        <p:sp>
          <p:nvSpPr>
            <p:cNvPr id="2555" name="Google Shape;2555;p63"/>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3"/>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3"/>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58" name="Google Shape;2558;p63"/>
          <p:cNvCxnSpPr/>
          <p:nvPr/>
        </p:nvCxnSpPr>
        <p:spPr>
          <a:xfrm>
            <a:off x="1672175" y="2586100"/>
            <a:ext cx="3174000" cy="3600"/>
          </a:xfrm>
          <a:prstGeom prst="straightConnector1">
            <a:avLst/>
          </a:prstGeom>
          <a:noFill/>
          <a:ln cap="flat" cmpd="sng" w="38100">
            <a:solidFill>
              <a:srgbClr val="1C4587"/>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grpSp>
        <p:nvGrpSpPr>
          <p:cNvPr id="2563" name="Google Shape;2563;p64"/>
          <p:cNvGrpSpPr/>
          <p:nvPr/>
        </p:nvGrpSpPr>
        <p:grpSpPr>
          <a:xfrm>
            <a:off x="5264744" y="539949"/>
            <a:ext cx="3056198" cy="4063618"/>
            <a:chOff x="3049525" y="1569750"/>
            <a:chExt cx="1724425" cy="2292850"/>
          </a:xfrm>
        </p:grpSpPr>
        <p:sp>
          <p:nvSpPr>
            <p:cNvPr id="2564" name="Google Shape;2564;p64"/>
            <p:cNvSpPr/>
            <p:nvPr/>
          </p:nvSpPr>
          <p:spPr>
            <a:xfrm>
              <a:off x="3628275" y="1569750"/>
              <a:ext cx="809975" cy="441800"/>
            </a:xfrm>
            <a:custGeom>
              <a:rect b="b" l="l" r="r" t="t"/>
              <a:pathLst>
                <a:path extrusionOk="0" h="17672" w="32399">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65" name="Google Shape;2565;p64"/>
            <p:cNvSpPr/>
            <p:nvPr/>
          </p:nvSpPr>
          <p:spPr>
            <a:xfrm>
              <a:off x="3049525" y="2137400"/>
              <a:ext cx="1157550" cy="1157525"/>
            </a:xfrm>
            <a:custGeom>
              <a:rect b="b" l="l" r="r" t="t"/>
              <a:pathLst>
                <a:path extrusionOk="0" h="46301" w="46302">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66" name="Google Shape;2566;p64"/>
            <p:cNvSpPr/>
            <p:nvPr/>
          </p:nvSpPr>
          <p:spPr>
            <a:xfrm>
              <a:off x="3078025" y="2215575"/>
              <a:ext cx="1099750" cy="1001175"/>
            </a:xfrm>
            <a:custGeom>
              <a:rect b="b" l="l" r="r" t="t"/>
              <a:pathLst>
                <a:path extrusionOk="0" h="40047" w="4399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67" name="Google Shape;2567;p64"/>
            <p:cNvSpPr/>
            <p:nvPr/>
          </p:nvSpPr>
          <p:spPr>
            <a:xfrm>
              <a:off x="4361425" y="2372550"/>
              <a:ext cx="47525" cy="47525"/>
            </a:xfrm>
            <a:custGeom>
              <a:rect b="b" l="l" r="r" t="t"/>
              <a:pathLst>
                <a:path extrusionOk="0" h="1901" w="1901">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68" name="Google Shape;2568;p64"/>
            <p:cNvSpPr/>
            <p:nvPr/>
          </p:nvSpPr>
          <p:spPr>
            <a:xfrm>
              <a:off x="4247425" y="2319500"/>
              <a:ext cx="213775" cy="213800"/>
            </a:xfrm>
            <a:custGeom>
              <a:rect b="b" l="l" r="r" t="t"/>
              <a:pathLst>
                <a:path extrusionOk="0" h="8552" w="8551">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69" name="Google Shape;2569;p64"/>
            <p:cNvSpPr/>
            <p:nvPr/>
          </p:nvSpPr>
          <p:spPr>
            <a:xfrm>
              <a:off x="4241875" y="2497625"/>
              <a:ext cx="41975" cy="42000"/>
            </a:xfrm>
            <a:custGeom>
              <a:rect b="b" l="l" r="r" t="t"/>
              <a:pathLst>
                <a:path extrusionOk="0" h="1680" w="1679">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0" name="Google Shape;2570;p64"/>
            <p:cNvSpPr/>
            <p:nvPr/>
          </p:nvSpPr>
          <p:spPr>
            <a:xfrm>
              <a:off x="4237925" y="2484975"/>
              <a:ext cx="33275" cy="32475"/>
            </a:xfrm>
            <a:custGeom>
              <a:rect b="b" l="l" r="r" t="t"/>
              <a:pathLst>
                <a:path extrusionOk="0" h="1299" w="1331">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1" name="Google Shape;2571;p64"/>
            <p:cNvSpPr/>
            <p:nvPr/>
          </p:nvSpPr>
          <p:spPr>
            <a:xfrm>
              <a:off x="4264050" y="2510300"/>
              <a:ext cx="32475" cy="32500"/>
            </a:xfrm>
            <a:custGeom>
              <a:rect b="b" l="l" r="r" t="t"/>
              <a:pathLst>
                <a:path extrusionOk="0" h="1300" w="1299">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2" name="Google Shape;2572;p64"/>
            <p:cNvSpPr/>
            <p:nvPr/>
          </p:nvSpPr>
          <p:spPr>
            <a:xfrm>
              <a:off x="3842850" y="1928400"/>
              <a:ext cx="207450" cy="159950"/>
            </a:xfrm>
            <a:custGeom>
              <a:rect b="b" l="l" r="r" t="t"/>
              <a:pathLst>
                <a:path extrusionOk="0" h="6398" w="8298">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3" name="Google Shape;2573;p64"/>
            <p:cNvSpPr/>
            <p:nvPr/>
          </p:nvSpPr>
          <p:spPr>
            <a:xfrm>
              <a:off x="3863425" y="2004400"/>
              <a:ext cx="37250" cy="64950"/>
            </a:xfrm>
            <a:custGeom>
              <a:rect b="b" l="l" r="r" t="t"/>
              <a:pathLst>
                <a:path extrusionOk="0" h="2598" w="149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4" name="Google Shape;2574;p64"/>
            <p:cNvSpPr/>
            <p:nvPr/>
          </p:nvSpPr>
          <p:spPr>
            <a:xfrm>
              <a:off x="3908550" y="1986175"/>
              <a:ext cx="37250" cy="83175"/>
            </a:xfrm>
            <a:custGeom>
              <a:rect b="b" l="l" r="r" t="t"/>
              <a:pathLst>
                <a:path extrusionOk="0" h="3327" w="149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5" name="Google Shape;2575;p64"/>
            <p:cNvSpPr/>
            <p:nvPr/>
          </p:nvSpPr>
          <p:spPr>
            <a:xfrm>
              <a:off x="3953675" y="1967175"/>
              <a:ext cx="37250" cy="102175"/>
            </a:xfrm>
            <a:custGeom>
              <a:rect b="b" l="l" r="r" t="t"/>
              <a:pathLst>
                <a:path extrusionOk="0" h="4087" w="149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6" name="Google Shape;2576;p64"/>
            <p:cNvSpPr/>
            <p:nvPr/>
          </p:nvSpPr>
          <p:spPr>
            <a:xfrm>
              <a:off x="3998825" y="1948975"/>
              <a:ext cx="37225" cy="120375"/>
            </a:xfrm>
            <a:custGeom>
              <a:rect b="b" l="l" r="r" t="t"/>
              <a:pathLst>
                <a:path extrusionOk="0" h="4815" w="1489">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7" name="Google Shape;2577;p64"/>
            <p:cNvSpPr/>
            <p:nvPr/>
          </p:nvSpPr>
          <p:spPr>
            <a:xfrm>
              <a:off x="3863425" y="1897500"/>
              <a:ext cx="172625" cy="71300"/>
            </a:xfrm>
            <a:custGeom>
              <a:rect b="b" l="l" r="r" t="t"/>
              <a:pathLst>
                <a:path extrusionOk="0" h="2852" w="6905">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8" name="Google Shape;2578;p64"/>
            <p:cNvSpPr/>
            <p:nvPr/>
          </p:nvSpPr>
          <p:spPr>
            <a:xfrm>
              <a:off x="4222875" y="2990100"/>
              <a:ext cx="40400" cy="15050"/>
            </a:xfrm>
            <a:custGeom>
              <a:rect b="b" l="l" r="r" t="t"/>
              <a:pathLst>
                <a:path extrusionOk="0" h="602" w="1616">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9" name="Google Shape;2579;p64"/>
            <p:cNvSpPr/>
            <p:nvPr/>
          </p:nvSpPr>
          <p:spPr>
            <a:xfrm>
              <a:off x="4224450" y="2945925"/>
              <a:ext cx="38025" cy="26775"/>
            </a:xfrm>
            <a:custGeom>
              <a:rect b="b" l="l" r="r" t="t"/>
              <a:pathLst>
                <a:path extrusionOk="0" h="1071" w="1521">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0" name="Google Shape;2580;p64"/>
            <p:cNvSpPr/>
            <p:nvPr/>
          </p:nvSpPr>
          <p:spPr>
            <a:xfrm>
              <a:off x="4233175" y="3020350"/>
              <a:ext cx="38025" cy="26775"/>
            </a:xfrm>
            <a:custGeom>
              <a:rect b="b" l="l" r="r" t="t"/>
              <a:pathLst>
                <a:path extrusionOk="0" h="1071" w="1521">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1" name="Google Shape;2581;p64"/>
            <p:cNvSpPr/>
            <p:nvPr/>
          </p:nvSpPr>
          <p:spPr>
            <a:xfrm>
              <a:off x="4436650" y="2990100"/>
              <a:ext cx="40400" cy="15050"/>
            </a:xfrm>
            <a:custGeom>
              <a:rect b="b" l="l" r="r" t="t"/>
              <a:pathLst>
                <a:path extrusionOk="0" h="602" w="1616">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2" name="Google Shape;2582;p64"/>
            <p:cNvSpPr/>
            <p:nvPr/>
          </p:nvSpPr>
          <p:spPr>
            <a:xfrm>
              <a:off x="4437425" y="2945925"/>
              <a:ext cx="38025" cy="26775"/>
            </a:xfrm>
            <a:custGeom>
              <a:rect b="b" l="l" r="r" t="t"/>
              <a:pathLst>
                <a:path extrusionOk="0" h="1071" w="1521">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3" name="Google Shape;2583;p64"/>
            <p:cNvSpPr/>
            <p:nvPr/>
          </p:nvSpPr>
          <p:spPr>
            <a:xfrm>
              <a:off x="4428725" y="3020350"/>
              <a:ext cx="38025" cy="26775"/>
            </a:xfrm>
            <a:custGeom>
              <a:rect b="b" l="l" r="r" t="t"/>
              <a:pathLst>
                <a:path extrusionOk="0" h="1071" w="1521">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4" name="Google Shape;2584;p64"/>
            <p:cNvSpPr/>
            <p:nvPr/>
          </p:nvSpPr>
          <p:spPr>
            <a:xfrm>
              <a:off x="4317100" y="3095400"/>
              <a:ext cx="67300" cy="12675"/>
            </a:xfrm>
            <a:custGeom>
              <a:rect b="b" l="l" r="r" t="t"/>
              <a:pathLst>
                <a:path extrusionOk="0" h="507" w="2692">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5" name="Google Shape;2585;p64"/>
            <p:cNvSpPr/>
            <p:nvPr/>
          </p:nvSpPr>
          <p:spPr>
            <a:xfrm>
              <a:off x="4328175" y="3116775"/>
              <a:ext cx="46725" cy="12675"/>
            </a:xfrm>
            <a:custGeom>
              <a:rect b="b" l="l" r="r" t="t"/>
              <a:pathLst>
                <a:path extrusionOk="0" h="507" w="1869">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6" name="Google Shape;2586;p64"/>
            <p:cNvSpPr/>
            <p:nvPr/>
          </p:nvSpPr>
          <p:spPr>
            <a:xfrm>
              <a:off x="4272750" y="2907750"/>
              <a:ext cx="156000" cy="182125"/>
            </a:xfrm>
            <a:custGeom>
              <a:rect b="b" l="l" r="r" t="t"/>
              <a:pathLst>
                <a:path extrusionOk="0" h="7285" w="624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7" name="Google Shape;2587;p64"/>
            <p:cNvSpPr/>
            <p:nvPr/>
          </p:nvSpPr>
          <p:spPr>
            <a:xfrm>
              <a:off x="4290175" y="2941150"/>
              <a:ext cx="42775" cy="73500"/>
            </a:xfrm>
            <a:custGeom>
              <a:rect b="b" l="l" r="r" t="t"/>
              <a:pathLst>
                <a:path extrusionOk="0" h="2940" w="1711">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8" name="Google Shape;2588;p64"/>
            <p:cNvSpPr/>
            <p:nvPr/>
          </p:nvSpPr>
          <p:spPr>
            <a:xfrm>
              <a:off x="3811975" y="3326575"/>
              <a:ext cx="247025" cy="247050"/>
            </a:xfrm>
            <a:custGeom>
              <a:rect b="b" l="l" r="r" t="t"/>
              <a:pathLst>
                <a:path extrusionOk="0" h="9882" w="9881">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9" name="Google Shape;2589;p64"/>
            <p:cNvSpPr/>
            <p:nvPr/>
          </p:nvSpPr>
          <p:spPr>
            <a:xfrm>
              <a:off x="3890350" y="3358250"/>
              <a:ext cx="93450" cy="178950"/>
            </a:xfrm>
            <a:custGeom>
              <a:rect b="b" l="l" r="r" t="t"/>
              <a:pathLst>
                <a:path extrusionOk="0" h="7158" w="3738">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0" name="Google Shape;2590;p64"/>
            <p:cNvSpPr/>
            <p:nvPr/>
          </p:nvSpPr>
          <p:spPr>
            <a:xfrm>
              <a:off x="3298125" y="2488125"/>
              <a:ext cx="659550" cy="393525"/>
            </a:xfrm>
            <a:custGeom>
              <a:rect b="b" l="l" r="r" t="t"/>
              <a:pathLst>
                <a:path extrusionOk="0" h="15741" w="26382">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1" name="Google Shape;2591;p64"/>
            <p:cNvSpPr/>
            <p:nvPr/>
          </p:nvSpPr>
          <p:spPr>
            <a:xfrm>
              <a:off x="3313975" y="2815125"/>
              <a:ext cx="631825" cy="54650"/>
            </a:xfrm>
            <a:custGeom>
              <a:rect b="b" l="l" r="r" t="t"/>
              <a:pathLst>
                <a:path extrusionOk="0" h="2186" w="25273">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2" name="Google Shape;2592;p64"/>
            <p:cNvSpPr/>
            <p:nvPr/>
          </p:nvSpPr>
          <p:spPr>
            <a:xfrm>
              <a:off x="3583950" y="2820650"/>
              <a:ext cx="111650" cy="111675"/>
            </a:xfrm>
            <a:custGeom>
              <a:rect b="b" l="l" r="r" t="t"/>
              <a:pathLst>
                <a:path extrusionOk="0" h="4467" w="4466">
                  <a:moveTo>
                    <a:pt x="0" y="1"/>
                  </a:moveTo>
                  <a:lnTo>
                    <a:pt x="0" y="4466"/>
                  </a:lnTo>
                  <a:lnTo>
                    <a:pt x="4466" y="4466"/>
                  </a:lnTo>
                  <a:lnTo>
                    <a:pt x="4466"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3" name="Google Shape;2593;p64"/>
            <p:cNvSpPr/>
            <p:nvPr/>
          </p:nvSpPr>
          <p:spPr>
            <a:xfrm>
              <a:off x="3487350" y="2915675"/>
              <a:ext cx="311175" cy="28525"/>
            </a:xfrm>
            <a:custGeom>
              <a:rect b="b" l="l" r="r" t="t"/>
              <a:pathLst>
                <a:path extrusionOk="0" h="1141" w="12447">
                  <a:moveTo>
                    <a:pt x="1" y="0"/>
                  </a:moveTo>
                  <a:lnTo>
                    <a:pt x="1" y="1140"/>
                  </a:lnTo>
                  <a:lnTo>
                    <a:pt x="12447" y="1140"/>
                  </a:lnTo>
                  <a:lnTo>
                    <a:pt x="12447"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4" name="Google Shape;2594;p64"/>
            <p:cNvSpPr/>
            <p:nvPr/>
          </p:nvSpPr>
          <p:spPr>
            <a:xfrm>
              <a:off x="3440650" y="2667075"/>
              <a:ext cx="95025" cy="95825"/>
            </a:xfrm>
            <a:custGeom>
              <a:rect b="b" l="l" r="r" t="t"/>
              <a:pathLst>
                <a:path extrusionOk="0" h="3833" w="3801">
                  <a:moveTo>
                    <a:pt x="0" y="0"/>
                  </a:moveTo>
                  <a:lnTo>
                    <a:pt x="0" y="3832"/>
                  </a:lnTo>
                  <a:lnTo>
                    <a:pt x="3801" y="3832"/>
                  </a:lnTo>
                  <a:lnTo>
                    <a:pt x="380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5" name="Google Shape;2595;p64"/>
            <p:cNvSpPr/>
            <p:nvPr/>
          </p:nvSpPr>
          <p:spPr>
            <a:xfrm>
              <a:off x="3575250" y="2621150"/>
              <a:ext cx="95025" cy="140950"/>
            </a:xfrm>
            <a:custGeom>
              <a:rect b="b" l="l" r="r" t="t"/>
              <a:pathLst>
                <a:path extrusionOk="0" h="5638" w="3801">
                  <a:moveTo>
                    <a:pt x="0" y="0"/>
                  </a:moveTo>
                  <a:lnTo>
                    <a:pt x="0" y="5637"/>
                  </a:lnTo>
                  <a:lnTo>
                    <a:pt x="3800" y="5637"/>
                  </a:lnTo>
                  <a:lnTo>
                    <a:pt x="3800"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6" name="Google Shape;2596;p64"/>
            <p:cNvSpPr/>
            <p:nvPr/>
          </p:nvSpPr>
          <p:spPr>
            <a:xfrm>
              <a:off x="3709050" y="2572850"/>
              <a:ext cx="95025" cy="189250"/>
            </a:xfrm>
            <a:custGeom>
              <a:rect b="b" l="l" r="r" t="t"/>
              <a:pathLst>
                <a:path extrusionOk="0" h="7570" w="3801">
                  <a:moveTo>
                    <a:pt x="0" y="1"/>
                  </a:moveTo>
                  <a:lnTo>
                    <a:pt x="0" y="7569"/>
                  </a:lnTo>
                  <a:lnTo>
                    <a:pt x="3800" y="7569"/>
                  </a:lnTo>
                  <a:lnTo>
                    <a:pt x="3800"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7" name="Google Shape;2597;p64"/>
            <p:cNvSpPr/>
            <p:nvPr/>
          </p:nvSpPr>
          <p:spPr>
            <a:xfrm>
              <a:off x="3633025" y="3284600"/>
              <a:ext cx="25" cy="467150"/>
            </a:xfrm>
            <a:custGeom>
              <a:rect b="b" l="l" r="r" t="t"/>
              <a:pathLst>
                <a:path extrusionOk="0" fill="none" h="18686" w="1">
                  <a:moveTo>
                    <a:pt x="1" y="18686"/>
                  </a:moveTo>
                  <a:lnTo>
                    <a:pt x="1" y="1"/>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8" name="Google Shape;2598;p64"/>
            <p:cNvSpPr/>
            <p:nvPr/>
          </p:nvSpPr>
          <p:spPr>
            <a:xfrm>
              <a:off x="4182500" y="2716950"/>
              <a:ext cx="467150" cy="25"/>
            </a:xfrm>
            <a:custGeom>
              <a:rect b="b" l="l" r="r" t="t"/>
              <a:pathLst>
                <a:path extrusionOk="0" fill="none" h="1" w="18686">
                  <a:moveTo>
                    <a:pt x="18685" y="0"/>
                  </a:moveTo>
                  <a:lnTo>
                    <a:pt x="0"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9" name="Google Shape;2599;p64"/>
            <p:cNvSpPr/>
            <p:nvPr/>
          </p:nvSpPr>
          <p:spPr>
            <a:xfrm>
              <a:off x="3633025" y="1694050"/>
              <a:ext cx="25" cy="467125"/>
            </a:xfrm>
            <a:custGeom>
              <a:rect b="b" l="l" r="r" t="t"/>
              <a:pathLst>
                <a:path extrusionOk="0" fill="none" h="18685" w="1">
                  <a:moveTo>
                    <a:pt x="1" y="18685"/>
                  </a:moveTo>
                  <a:lnTo>
                    <a:pt x="1"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00" name="Google Shape;2600;p64"/>
            <p:cNvSpPr/>
            <p:nvPr/>
          </p:nvSpPr>
          <p:spPr>
            <a:xfrm>
              <a:off x="4025725" y="2005975"/>
              <a:ext cx="311975" cy="311975"/>
            </a:xfrm>
            <a:custGeom>
              <a:rect b="b" l="l" r="r" t="t"/>
              <a:pathLst>
                <a:path extrusionOk="0" fill="none" h="12479" w="12479">
                  <a:moveTo>
                    <a:pt x="1" y="12478"/>
                  </a:moveTo>
                  <a:lnTo>
                    <a:pt x="12478" y="1"/>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01" name="Google Shape;2601;p64"/>
            <p:cNvSpPr/>
            <p:nvPr/>
          </p:nvSpPr>
          <p:spPr>
            <a:xfrm>
              <a:off x="4021775" y="3109650"/>
              <a:ext cx="311975" cy="311950"/>
            </a:xfrm>
            <a:custGeom>
              <a:rect b="b" l="l" r="r" t="t"/>
              <a:pathLst>
                <a:path extrusionOk="0" fill="none" h="12478" w="12479">
                  <a:moveTo>
                    <a:pt x="12478" y="12478"/>
                  </a:moveTo>
                  <a:lnTo>
                    <a:pt x="0"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02" name="Google Shape;2602;p64"/>
            <p:cNvSpPr/>
            <p:nvPr/>
          </p:nvSpPr>
          <p:spPr>
            <a:xfrm>
              <a:off x="4332925" y="2716150"/>
              <a:ext cx="441025" cy="809950"/>
            </a:xfrm>
            <a:custGeom>
              <a:rect b="b" l="l" r="r" t="t"/>
              <a:pathLst>
                <a:path extrusionOk="0" h="32398" w="17641">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03" name="Google Shape;2603;p64"/>
            <p:cNvSpPr/>
            <p:nvPr/>
          </p:nvSpPr>
          <p:spPr>
            <a:xfrm>
              <a:off x="4332125" y="1906225"/>
              <a:ext cx="441825" cy="809950"/>
            </a:xfrm>
            <a:custGeom>
              <a:rect b="b" l="l" r="r" t="t"/>
              <a:pathLst>
                <a:path extrusionOk="0" h="32398" w="17673">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04" name="Google Shape;2604;p64"/>
            <p:cNvSpPr/>
            <p:nvPr/>
          </p:nvSpPr>
          <p:spPr>
            <a:xfrm>
              <a:off x="3628275" y="3420775"/>
              <a:ext cx="809975" cy="441825"/>
            </a:xfrm>
            <a:custGeom>
              <a:rect b="b" l="l" r="r" t="t"/>
              <a:pathLst>
                <a:path extrusionOk="0" h="17673" w="32399">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grpSp>
      <p:sp>
        <p:nvSpPr>
          <p:cNvPr id="2605" name="Google Shape;2605;p64"/>
          <p:cNvSpPr txBox="1"/>
          <p:nvPr/>
        </p:nvSpPr>
        <p:spPr>
          <a:xfrm>
            <a:off x="773950" y="1334250"/>
            <a:ext cx="4098000" cy="24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accent6"/>
                </a:solidFill>
                <a:latin typeface="Fira Sans Medium"/>
                <a:ea typeface="Fira Sans Medium"/>
                <a:cs typeface="Fira Sans Medium"/>
                <a:sym typeface="Fira Sans Medium"/>
              </a:rPr>
              <a:t>Data Collection</a:t>
            </a:r>
            <a:endParaRPr sz="3300">
              <a:solidFill>
                <a:schemeClr val="accent6"/>
              </a:solidFill>
              <a:latin typeface="Fira Sans Medium"/>
              <a:ea typeface="Fira Sans Medium"/>
              <a:cs typeface="Fira Sans Medium"/>
              <a:sym typeface="Fira Sans Medium"/>
            </a:endParaRPr>
          </a:p>
          <a:p>
            <a:pPr indent="0" lvl="0" marL="0" rtl="0" algn="ctr">
              <a:spcBef>
                <a:spcPts val="0"/>
              </a:spcBef>
              <a:spcAft>
                <a:spcPts val="0"/>
              </a:spcAft>
              <a:buNone/>
            </a:pPr>
            <a:r>
              <a:rPr lang="en" sz="3300">
                <a:solidFill>
                  <a:schemeClr val="accent6"/>
                </a:solidFill>
                <a:latin typeface="Fira Sans Medium"/>
                <a:ea typeface="Fira Sans Medium"/>
                <a:cs typeface="Fira Sans Medium"/>
                <a:sym typeface="Fira Sans Medium"/>
              </a:rPr>
              <a:t>and Data Cleaning</a:t>
            </a:r>
            <a:endParaRPr sz="3300">
              <a:solidFill>
                <a:schemeClr val="accent6"/>
              </a:solidFill>
              <a:latin typeface="Fira Sans Medium"/>
              <a:ea typeface="Fira Sans Medium"/>
              <a:cs typeface="Fira Sans Medium"/>
              <a:sym typeface="Fira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sp>
        <p:nvSpPr>
          <p:cNvPr id="2610" name="Google Shape;2610;p65"/>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Data Collection</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sp>
        <p:nvSpPr>
          <p:cNvPr id="2611" name="Google Shape;2611;p65"/>
          <p:cNvSpPr txBox="1"/>
          <p:nvPr/>
        </p:nvSpPr>
        <p:spPr>
          <a:xfrm>
            <a:off x="2550825" y="2915700"/>
            <a:ext cx="3767100" cy="77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solidFill>
                <a:schemeClr val="accent6"/>
              </a:solidFill>
              <a:latin typeface="Fira Sans Medium"/>
              <a:ea typeface="Fira Sans Medium"/>
              <a:cs typeface="Fira Sans Medium"/>
              <a:sym typeface="Fira Sans Medium"/>
            </a:endParaRPr>
          </a:p>
        </p:txBody>
      </p:sp>
      <p:sp>
        <p:nvSpPr>
          <p:cNvPr id="2612" name="Google Shape;2612;p65"/>
          <p:cNvSpPr txBox="1"/>
          <p:nvPr/>
        </p:nvSpPr>
        <p:spPr>
          <a:xfrm>
            <a:off x="666675" y="1241700"/>
            <a:ext cx="75354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Donald Trump’s Tweets</a:t>
            </a:r>
            <a:endParaRPr sz="2500">
              <a:solidFill>
                <a:schemeClr val="accent6"/>
              </a:solidFill>
              <a:latin typeface="Fira Sans Medium"/>
              <a:ea typeface="Fira Sans Medium"/>
              <a:cs typeface="Fira Sans Medium"/>
              <a:sym typeface="Fira Sans Medium"/>
            </a:endParaRPr>
          </a:p>
          <a:p>
            <a:pPr indent="-317500" lvl="0" marL="457200" rtl="0" algn="l">
              <a:spcBef>
                <a:spcPts val="0"/>
              </a:spcBef>
              <a:spcAft>
                <a:spcPts val="0"/>
              </a:spcAft>
              <a:buClr>
                <a:srgbClr val="954512"/>
              </a:buClr>
              <a:buSzPts val="1400"/>
              <a:buFont typeface="Fira Sans Medium"/>
              <a:buChar char="-"/>
            </a:pPr>
            <a:r>
              <a:rPr lang="en">
                <a:solidFill>
                  <a:srgbClr val="954512"/>
                </a:solidFill>
                <a:latin typeface="Fira Sans Medium"/>
                <a:ea typeface="Fira Sans Medium"/>
                <a:cs typeface="Fira Sans Medium"/>
                <a:sym typeface="Fira Sans Medium"/>
              </a:rPr>
              <a:t>R</a:t>
            </a:r>
            <a:r>
              <a:rPr lang="en">
                <a:solidFill>
                  <a:srgbClr val="954512"/>
                </a:solidFill>
                <a:latin typeface="Fira Sans Medium"/>
                <a:ea typeface="Fira Sans Medium"/>
                <a:cs typeface="Fira Sans Medium"/>
                <a:sym typeface="Fira Sans Medium"/>
              </a:rPr>
              <a:t>etrieved from </a:t>
            </a:r>
            <a:r>
              <a:rPr lang="en" u="sng">
                <a:solidFill>
                  <a:srgbClr val="954512"/>
                </a:solidFill>
                <a:latin typeface="Fira Sans Medium"/>
                <a:ea typeface="Fira Sans Medium"/>
                <a:cs typeface="Fira Sans Medium"/>
                <a:sym typeface="Fira Sans Medium"/>
                <a:hlinkClick r:id="rId3">
                  <a:extLst>
                    <a:ext uri="{A12FA001-AC4F-418D-AE19-62706E023703}">
                      <ahyp:hlinkClr val="tx"/>
                    </a:ext>
                  </a:extLst>
                </a:hlinkClick>
              </a:rPr>
              <a:t>https://www.kaggle.com/austinreese/trump-tweets</a:t>
            </a:r>
            <a:r>
              <a:rPr lang="en">
                <a:solidFill>
                  <a:srgbClr val="954512"/>
                </a:solidFill>
                <a:latin typeface="Fira Sans Medium"/>
                <a:ea typeface="Fira Sans Medium"/>
                <a:cs typeface="Fira Sans Medium"/>
                <a:sym typeface="Fira Sans Medium"/>
              </a:rPr>
              <a:t> </a:t>
            </a:r>
            <a:endParaRPr>
              <a:solidFill>
                <a:schemeClr val="accent5"/>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600">
              <a:solidFill>
                <a:schemeClr val="accent5"/>
              </a:solidFill>
              <a:latin typeface="Fira Sans Medium"/>
              <a:ea typeface="Fira Sans Medium"/>
              <a:cs typeface="Fira Sans Medium"/>
              <a:sym typeface="Fira Sans Medium"/>
            </a:endParaRPr>
          </a:p>
          <a:p>
            <a:pPr indent="0" lvl="0" marL="0" rtl="0" algn="l">
              <a:spcBef>
                <a:spcPts val="0"/>
              </a:spcBef>
              <a:spcAft>
                <a:spcPts val="0"/>
              </a:spcAft>
              <a:buNone/>
            </a:pPr>
            <a:r>
              <a:t/>
            </a:r>
            <a:endParaRPr sz="1600">
              <a:solidFill>
                <a:schemeClr val="accent5"/>
              </a:solidFill>
              <a:latin typeface="Fira Sans Medium"/>
              <a:ea typeface="Fira Sans Medium"/>
              <a:cs typeface="Fira Sans Medium"/>
              <a:sym typeface="Fira Sans Medium"/>
            </a:endParaRPr>
          </a:p>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S&amp;P 500 Data</a:t>
            </a:r>
            <a:endParaRPr sz="2500">
              <a:solidFill>
                <a:srgbClr val="954512"/>
              </a:solidFill>
              <a:latin typeface="Fira Sans Medium"/>
              <a:ea typeface="Fira Sans Medium"/>
              <a:cs typeface="Fira Sans Medium"/>
              <a:sym typeface="Fira Sans Medium"/>
            </a:endParaRPr>
          </a:p>
          <a:p>
            <a:pPr indent="-317500" lvl="0" marL="457200" rtl="0" algn="l">
              <a:spcBef>
                <a:spcPts val="0"/>
              </a:spcBef>
              <a:spcAft>
                <a:spcPts val="0"/>
              </a:spcAft>
              <a:buClr>
                <a:srgbClr val="954512"/>
              </a:buClr>
              <a:buSzPts val="1400"/>
              <a:buFont typeface="Fira Sans Medium"/>
              <a:buChar char="-"/>
            </a:pPr>
            <a:r>
              <a:rPr lang="en">
                <a:solidFill>
                  <a:srgbClr val="954512"/>
                </a:solidFill>
                <a:latin typeface="Fira Sans Medium"/>
                <a:ea typeface="Fira Sans Medium"/>
                <a:cs typeface="Fira Sans Medium"/>
                <a:sym typeface="Fira Sans Medium"/>
              </a:rPr>
              <a:t>Retrieved using yfinance library</a:t>
            </a:r>
            <a:endParaRPr sz="2300">
              <a:solidFill>
                <a:srgbClr val="954512"/>
              </a:solidFill>
              <a:latin typeface="Fira Sans Medium"/>
              <a:ea typeface="Fira Sans Medium"/>
              <a:cs typeface="Fira Sans Medium"/>
              <a:sym typeface="Fira Sans Medium"/>
            </a:endParaRPr>
          </a:p>
        </p:txBody>
      </p:sp>
      <p:pic>
        <p:nvPicPr>
          <p:cNvPr id="2613" name="Google Shape;2613;p65"/>
          <p:cNvPicPr preferRelativeResize="0"/>
          <p:nvPr/>
        </p:nvPicPr>
        <p:blipFill>
          <a:blip r:embed="rId4">
            <a:alphaModFix/>
          </a:blip>
          <a:stretch>
            <a:fillRect/>
          </a:stretch>
        </p:blipFill>
        <p:spPr>
          <a:xfrm>
            <a:off x="1161900" y="3083400"/>
            <a:ext cx="5418150" cy="606600"/>
          </a:xfrm>
          <a:prstGeom prst="rect">
            <a:avLst/>
          </a:prstGeom>
          <a:noFill/>
          <a:ln>
            <a:noFill/>
          </a:ln>
        </p:spPr>
      </p:pic>
      <p:pic>
        <p:nvPicPr>
          <p:cNvPr id="2614" name="Google Shape;2614;p65"/>
          <p:cNvPicPr preferRelativeResize="0"/>
          <p:nvPr/>
        </p:nvPicPr>
        <p:blipFill rotWithShape="1">
          <a:blip r:embed="rId5">
            <a:alphaModFix/>
          </a:blip>
          <a:srcRect b="0" l="4643" r="0" t="0"/>
          <a:stretch/>
        </p:blipFill>
        <p:spPr>
          <a:xfrm>
            <a:off x="1161900" y="3736550"/>
            <a:ext cx="5418150" cy="77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3"/>
                                        </p:tgtEl>
                                        <p:attrNameLst>
                                          <p:attrName>style.visibility</p:attrName>
                                        </p:attrNameLst>
                                      </p:cBhvr>
                                      <p:to>
                                        <p:strVal val="visible"/>
                                      </p:to>
                                    </p:set>
                                    <p:animEffect filter="fade" transition="in">
                                      <p:cBhvr>
                                        <p:cTn dur="1000"/>
                                        <p:tgtEl>
                                          <p:spTgt spid="2613"/>
                                        </p:tgtEl>
                                      </p:cBhvr>
                                    </p:animEffect>
                                  </p:childTnLst>
                                </p:cTn>
                              </p:par>
                              <p:par>
                                <p:cTn fill="hold" nodeType="withEffect" presetClass="entr" presetID="10" presetSubtype="0">
                                  <p:stCondLst>
                                    <p:cond delay="0"/>
                                  </p:stCondLst>
                                  <p:childTnLst>
                                    <p:set>
                                      <p:cBhvr>
                                        <p:cTn dur="1" fill="hold">
                                          <p:stCondLst>
                                            <p:cond delay="0"/>
                                          </p:stCondLst>
                                        </p:cTn>
                                        <p:tgtEl>
                                          <p:spTgt spid="2614"/>
                                        </p:tgtEl>
                                        <p:attrNameLst>
                                          <p:attrName>style.visibility</p:attrName>
                                        </p:attrNameLst>
                                      </p:cBhvr>
                                      <p:to>
                                        <p:strVal val="visible"/>
                                      </p:to>
                                    </p:set>
                                    <p:animEffect filter="fade" transition="in">
                                      <p:cBhvr>
                                        <p:cTn dur="1000"/>
                                        <p:tgtEl>
                                          <p:spTgt spid="2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66"/>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Data Cleaning</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620" name="Google Shape;2620;p66"/>
          <p:cNvGrpSpPr/>
          <p:nvPr/>
        </p:nvGrpSpPr>
        <p:grpSpPr>
          <a:xfrm flipH="1">
            <a:off x="923424" y="1241698"/>
            <a:ext cx="309623" cy="410589"/>
            <a:chOff x="-5344025" y="479300"/>
            <a:chExt cx="920675" cy="1220900"/>
          </a:xfrm>
        </p:grpSpPr>
        <p:sp>
          <p:nvSpPr>
            <p:cNvPr id="2621" name="Google Shape;2621;p66"/>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6"/>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6"/>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4" name="Google Shape;2624;p66"/>
          <p:cNvSpPr txBox="1"/>
          <p:nvPr/>
        </p:nvSpPr>
        <p:spPr>
          <a:xfrm>
            <a:off x="1275400" y="1162275"/>
            <a:ext cx="4557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Donald Trump’s Tweets</a:t>
            </a:r>
            <a:endParaRPr/>
          </a:p>
        </p:txBody>
      </p:sp>
      <p:sp>
        <p:nvSpPr>
          <p:cNvPr id="2625" name="Google Shape;2625;p66"/>
          <p:cNvSpPr/>
          <p:nvPr/>
        </p:nvSpPr>
        <p:spPr>
          <a:xfrm>
            <a:off x="1877875" y="2845677"/>
            <a:ext cx="3367621" cy="45959"/>
          </a:xfrm>
          <a:custGeom>
            <a:rect b="b" l="l" r="r" t="t"/>
            <a:pathLst>
              <a:path extrusionOk="0" h="2377" w="138173">
                <a:moveTo>
                  <a:pt x="1" y="1"/>
                </a:moveTo>
                <a:lnTo>
                  <a:pt x="1" y="2376"/>
                </a:lnTo>
                <a:lnTo>
                  <a:pt x="138173" y="2376"/>
                </a:lnTo>
                <a:lnTo>
                  <a:pt x="138173"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6"/>
          <p:cNvSpPr/>
          <p:nvPr/>
        </p:nvSpPr>
        <p:spPr>
          <a:xfrm>
            <a:off x="5180859" y="2800374"/>
            <a:ext cx="203023" cy="135944"/>
          </a:xfrm>
          <a:custGeom>
            <a:rect b="b" l="l" r="r" t="t"/>
            <a:pathLst>
              <a:path extrusionOk="0" h="7031" w="8330">
                <a:moveTo>
                  <a:pt x="1" y="0"/>
                </a:moveTo>
                <a:lnTo>
                  <a:pt x="1489" y="3516"/>
                </a:lnTo>
                <a:lnTo>
                  <a:pt x="1" y="7031"/>
                </a:lnTo>
                <a:lnTo>
                  <a:pt x="8330" y="3516"/>
                </a:lnTo>
                <a:lnTo>
                  <a:pt x="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6"/>
          <p:cNvSpPr/>
          <p:nvPr/>
        </p:nvSpPr>
        <p:spPr>
          <a:xfrm>
            <a:off x="1885602" y="1831036"/>
            <a:ext cx="3359895" cy="802770"/>
          </a:xfrm>
          <a:custGeom>
            <a:rect b="b" l="l" r="r" t="t"/>
            <a:pathLst>
              <a:path extrusionOk="0" h="41519" w="137856">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6"/>
          <p:cNvSpPr/>
          <p:nvPr/>
        </p:nvSpPr>
        <p:spPr>
          <a:xfrm>
            <a:off x="5180859" y="1785733"/>
            <a:ext cx="203023" cy="135944"/>
          </a:xfrm>
          <a:custGeom>
            <a:rect b="b" l="l" r="r" t="t"/>
            <a:pathLst>
              <a:path extrusionOk="0" h="7031" w="8330">
                <a:moveTo>
                  <a:pt x="1" y="0"/>
                </a:moveTo>
                <a:lnTo>
                  <a:pt x="1489" y="3515"/>
                </a:lnTo>
                <a:lnTo>
                  <a:pt x="1" y="7031"/>
                </a:lnTo>
                <a:lnTo>
                  <a:pt x="8330" y="3515"/>
                </a:lnTo>
                <a:lnTo>
                  <a:pt x="1"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6"/>
          <p:cNvSpPr/>
          <p:nvPr/>
        </p:nvSpPr>
        <p:spPr>
          <a:xfrm>
            <a:off x="1885602" y="3085111"/>
            <a:ext cx="3359895" cy="802770"/>
          </a:xfrm>
          <a:custGeom>
            <a:rect b="b" l="l" r="r" t="t"/>
            <a:pathLst>
              <a:path extrusionOk="0" h="41519" w="137856">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6"/>
          <p:cNvSpPr/>
          <p:nvPr/>
        </p:nvSpPr>
        <p:spPr>
          <a:xfrm>
            <a:off x="5180859" y="3797265"/>
            <a:ext cx="203023" cy="135944"/>
          </a:xfrm>
          <a:custGeom>
            <a:rect b="b" l="l" r="r" t="t"/>
            <a:pathLst>
              <a:path extrusionOk="0" h="7031" w="8330">
                <a:moveTo>
                  <a:pt x="1" y="0"/>
                </a:moveTo>
                <a:lnTo>
                  <a:pt x="1489" y="3516"/>
                </a:lnTo>
                <a:lnTo>
                  <a:pt x="1" y="7031"/>
                </a:lnTo>
                <a:lnTo>
                  <a:pt x="8330" y="3516"/>
                </a:lnTo>
                <a:lnTo>
                  <a:pt x="1"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6"/>
          <p:cNvSpPr/>
          <p:nvPr/>
        </p:nvSpPr>
        <p:spPr>
          <a:xfrm>
            <a:off x="2245315" y="2147620"/>
            <a:ext cx="1770662" cy="1404668"/>
          </a:xfrm>
          <a:custGeom>
            <a:rect b="b" l="l" r="r" t="t"/>
            <a:pathLst>
              <a:path extrusionOk="0" h="72649" w="7265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Fira Sans Medium"/>
                <a:ea typeface="Fira Sans Medium"/>
                <a:cs typeface="Fira Sans Medium"/>
                <a:sym typeface="Fira Sans Medium"/>
              </a:rPr>
              <a:t>Tweets Data </a:t>
            </a:r>
            <a:endParaRPr sz="2000">
              <a:latin typeface="Fira Sans Medium"/>
              <a:ea typeface="Fira Sans Medium"/>
              <a:cs typeface="Fira Sans Medium"/>
              <a:sym typeface="Fira Sans Medium"/>
            </a:endParaRPr>
          </a:p>
          <a:p>
            <a:pPr indent="0" lvl="0" marL="0" rtl="0" algn="ctr">
              <a:spcBef>
                <a:spcPts val="0"/>
              </a:spcBef>
              <a:spcAft>
                <a:spcPts val="0"/>
              </a:spcAft>
              <a:buNone/>
            </a:pPr>
            <a:r>
              <a:rPr lang="en" sz="2000">
                <a:latin typeface="Fira Sans Medium"/>
                <a:ea typeface="Fira Sans Medium"/>
                <a:cs typeface="Fira Sans Medium"/>
                <a:sym typeface="Fira Sans Medium"/>
              </a:rPr>
              <a:t>Cleaning</a:t>
            </a:r>
            <a:endParaRPr sz="2000">
              <a:latin typeface="Fira Sans Medium"/>
              <a:ea typeface="Fira Sans Medium"/>
              <a:cs typeface="Fira Sans Medium"/>
              <a:sym typeface="Fira Sans Medium"/>
            </a:endParaRPr>
          </a:p>
        </p:txBody>
      </p:sp>
      <p:sp>
        <p:nvSpPr>
          <p:cNvPr id="2632" name="Google Shape;2632;p66"/>
          <p:cNvSpPr/>
          <p:nvPr/>
        </p:nvSpPr>
        <p:spPr>
          <a:xfrm>
            <a:off x="5451818" y="3563335"/>
            <a:ext cx="2236490" cy="585406"/>
          </a:xfrm>
          <a:custGeom>
            <a:rect b="b" l="l" r="r" t="t"/>
            <a:pathLst>
              <a:path extrusionOk="0" h="30277" w="5216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6"/>
          <p:cNvSpPr/>
          <p:nvPr/>
        </p:nvSpPr>
        <p:spPr>
          <a:xfrm>
            <a:off x="5451802" y="3563341"/>
            <a:ext cx="327298" cy="585406"/>
          </a:xfrm>
          <a:custGeom>
            <a:rect b="b" l="l" r="r" t="t"/>
            <a:pathLst>
              <a:path extrusionOk="0" h="30277" w="13429">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Fira Sans SemiBold"/>
                <a:ea typeface="Fira Sans SemiBold"/>
                <a:cs typeface="Fira Sans SemiBold"/>
                <a:sym typeface="Fira Sans SemiBold"/>
              </a:rPr>
              <a:t>3</a:t>
            </a:r>
            <a:endParaRPr sz="3000">
              <a:solidFill>
                <a:srgbClr val="FFFFFF"/>
              </a:solidFill>
              <a:latin typeface="Fira Sans SemiBold"/>
              <a:ea typeface="Fira Sans SemiBold"/>
              <a:cs typeface="Fira Sans SemiBold"/>
              <a:sym typeface="Fira Sans SemiBold"/>
            </a:endParaRPr>
          </a:p>
        </p:txBody>
      </p:sp>
      <p:sp>
        <p:nvSpPr>
          <p:cNvPr id="2634" name="Google Shape;2634;p66"/>
          <p:cNvSpPr/>
          <p:nvPr/>
        </p:nvSpPr>
        <p:spPr>
          <a:xfrm>
            <a:off x="5451817" y="1542000"/>
            <a:ext cx="2167770" cy="585406"/>
          </a:xfrm>
          <a:custGeom>
            <a:rect b="b" l="l" r="r" t="t"/>
            <a:pathLst>
              <a:path extrusionOk="0" h="30277" w="5216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6"/>
          <p:cNvSpPr/>
          <p:nvPr/>
        </p:nvSpPr>
        <p:spPr>
          <a:xfrm>
            <a:off x="5451802" y="1542006"/>
            <a:ext cx="327298" cy="585406"/>
          </a:xfrm>
          <a:custGeom>
            <a:rect b="b" l="l" r="r" t="t"/>
            <a:pathLst>
              <a:path extrusionOk="0" h="30277" w="13429">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Fira Sans SemiBold"/>
                <a:ea typeface="Fira Sans SemiBold"/>
                <a:cs typeface="Fira Sans SemiBold"/>
                <a:sym typeface="Fira Sans SemiBold"/>
              </a:rPr>
              <a:t>1</a:t>
            </a:r>
            <a:endParaRPr sz="3000">
              <a:solidFill>
                <a:srgbClr val="FFFFFF"/>
              </a:solidFill>
              <a:latin typeface="Fira Sans SemiBold"/>
              <a:ea typeface="Fira Sans SemiBold"/>
              <a:cs typeface="Fira Sans SemiBold"/>
              <a:sym typeface="Fira Sans SemiBold"/>
            </a:endParaRPr>
          </a:p>
        </p:txBody>
      </p:sp>
      <p:sp>
        <p:nvSpPr>
          <p:cNvPr id="2636" name="Google Shape;2636;p66"/>
          <p:cNvSpPr/>
          <p:nvPr/>
        </p:nvSpPr>
        <p:spPr>
          <a:xfrm>
            <a:off x="5451817" y="2552984"/>
            <a:ext cx="2236490" cy="584787"/>
          </a:xfrm>
          <a:custGeom>
            <a:rect b="b" l="l" r="r" t="t"/>
            <a:pathLst>
              <a:path extrusionOk="0" h="30245" w="5216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6"/>
          <p:cNvSpPr/>
          <p:nvPr/>
        </p:nvSpPr>
        <p:spPr>
          <a:xfrm>
            <a:off x="5451802" y="2552993"/>
            <a:ext cx="327298" cy="584787"/>
          </a:xfrm>
          <a:custGeom>
            <a:rect b="b" l="l" r="r" t="t"/>
            <a:pathLst>
              <a:path extrusionOk="0" h="30245" w="13429">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Fira Sans SemiBold"/>
                <a:ea typeface="Fira Sans SemiBold"/>
                <a:cs typeface="Fira Sans SemiBold"/>
                <a:sym typeface="Fira Sans SemiBold"/>
              </a:rPr>
              <a:t>2</a:t>
            </a:r>
            <a:endParaRPr sz="3000">
              <a:solidFill>
                <a:srgbClr val="FFFFFF"/>
              </a:solidFill>
              <a:latin typeface="Fira Sans SemiBold"/>
              <a:ea typeface="Fira Sans SemiBold"/>
              <a:cs typeface="Fira Sans SemiBold"/>
              <a:sym typeface="Fira Sans SemiBold"/>
            </a:endParaRPr>
          </a:p>
        </p:txBody>
      </p:sp>
      <p:sp>
        <p:nvSpPr>
          <p:cNvPr id="2638" name="Google Shape;2638;p66"/>
          <p:cNvSpPr txBox="1"/>
          <p:nvPr/>
        </p:nvSpPr>
        <p:spPr>
          <a:xfrm>
            <a:off x="5779116" y="2733442"/>
            <a:ext cx="1909200" cy="2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Fira Sans Medium"/>
                <a:ea typeface="Fira Sans Medium"/>
                <a:cs typeface="Fira Sans Medium"/>
                <a:sym typeface="Fira Sans Medium"/>
              </a:rPr>
              <a:t>Splitting “date” column into “date” and “time” columns</a:t>
            </a:r>
            <a:endParaRPr sz="1100">
              <a:latin typeface="Fira Sans Medium"/>
              <a:ea typeface="Fira Sans Medium"/>
              <a:cs typeface="Fira Sans Medium"/>
              <a:sym typeface="Fira Sans Medium"/>
            </a:endParaRPr>
          </a:p>
        </p:txBody>
      </p:sp>
      <p:sp>
        <p:nvSpPr>
          <p:cNvPr id="2639" name="Google Shape;2639;p66"/>
          <p:cNvSpPr txBox="1"/>
          <p:nvPr/>
        </p:nvSpPr>
        <p:spPr>
          <a:xfrm>
            <a:off x="5779116" y="1722774"/>
            <a:ext cx="1909200" cy="2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Fira Sans Medium"/>
                <a:ea typeface="Fira Sans Medium"/>
                <a:cs typeface="Fira Sans Medium"/>
                <a:sym typeface="Fira Sans Medium"/>
              </a:rPr>
              <a:t>Removing unnecessary columns (such as “link” and “ID”)</a:t>
            </a:r>
            <a:endParaRPr sz="1100">
              <a:latin typeface="Fira Sans Medium"/>
              <a:ea typeface="Fira Sans Medium"/>
              <a:cs typeface="Fira Sans Medium"/>
              <a:sym typeface="Fira Sans Medium"/>
            </a:endParaRPr>
          </a:p>
        </p:txBody>
      </p:sp>
      <p:sp>
        <p:nvSpPr>
          <p:cNvPr id="2640" name="Google Shape;2640;p66"/>
          <p:cNvSpPr txBox="1"/>
          <p:nvPr/>
        </p:nvSpPr>
        <p:spPr>
          <a:xfrm>
            <a:off x="5779116" y="3744124"/>
            <a:ext cx="1909200" cy="2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Fira Sans Medium"/>
                <a:ea typeface="Fira Sans Medium"/>
                <a:cs typeface="Fira Sans Medium"/>
                <a:sym typeface="Fira Sans Medium"/>
              </a:rPr>
              <a:t>Deleting rows where the content is a URL</a:t>
            </a:r>
            <a:endParaRPr sz="1100">
              <a:latin typeface="Fira Sans Medium"/>
              <a:ea typeface="Fira Sans Medium"/>
              <a:cs typeface="Fira Sans Medium"/>
              <a:sym typeface="Fira Sans Medium"/>
            </a:endParaRPr>
          </a:p>
        </p:txBody>
      </p:sp>
      <p:pic>
        <p:nvPicPr>
          <p:cNvPr id="2641" name="Google Shape;2641;p66"/>
          <p:cNvPicPr preferRelativeResize="0"/>
          <p:nvPr/>
        </p:nvPicPr>
        <p:blipFill>
          <a:blip r:embed="rId3">
            <a:alphaModFix/>
          </a:blip>
          <a:stretch>
            <a:fillRect/>
          </a:stretch>
        </p:blipFill>
        <p:spPr>
          <a:xfrm>
            <a:off x="1152689" y="4283400"/>
            <a:ext cx="6940334" cy="606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67"/>
          <p:cNvSpPr txBox="1"/>
          <p:nvPr/>
        </p:nvSpPr>
        <p:spPr>
          <a:xfrm>
            <a:off x="710250" y="635100"/>
            <a:ext cx="7723500" cy="60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lt1"/>
                </a:solidFill>
                <a:latin typeface="Secular One"/>
                <a:ea typeface="Secular One"/>
                <a:cs typeface="Secular One"/>
                <a:sym typeface="Secular One"/>
              </a:rPr>
              <a:t>Data Cleaning</a:t>
            </a:r>
            <a:endParaRPr sz="4200">
              <a:solidFill>
                <a:schemeClr val="lt1"/>
              </a:solidFill>
              <a:latin typeface="Secular One"/>
              <a:ea typeface="Secular One"/>
              <a:cs typeface="Secular One"/>
              <a:sym typeface="Secular One"/>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grpSp>
        <p:nvGrpSpPr>
          <p:cNvPr id="2647" name="Google Shape;2647;p67"/>
          <p:cNvGrpSpPr/>
          <p:nvPr/>
        </p:nvGrpSpPr>
        <p:grpSpPr>
          <a:xfrm flipH="1">
            <a:off x="923424" y="1241698"/>
            <a:ext cx="309623" cy="410589"/>
            <a:chOff x="-5344025" y="479300"/>
            <a:chExt cx="920675" cy="1220900"/>
          </a:xfrm>
        </p:grpSpPr>
        <p:sp>
          <p:nvSpPr>
            <p:cNvPr id="2648" name="Google Shape;2648;p67"/>
            <p:cNvSpPr/>
            <p:nvPr/>
          </p:nvSpPr>
          <p:spPr>
            <a:xfrm>
              <a:off x="-5039650" y="1552575"/>
              <a:ext cx="183500" cy="147625"/>
            </a:xfrm>
            <a:custGeom>
              <a:rect b="b" l="l" r="r" t="t"/>
              <a:pathLst>
                <a:path extrusionOk="0" h="5905" w="7340">
                  <a:moveTo>
                    <a:pt x="4103" y="0"/>
                  </a:moveTo>
                  <a:cubicBezTo>
                    <a:pt x="4103" y="0"/>
                    <a:pt x="3937" y="133"/>
                    <a:pt x="3703" y="367"/>
                  </a:cubicBezTo>
                  <a:cubicBezTo>
                    <a:pt x="3370" y="667"/>
                    <a:pt x="2903" y="1134"/>
                    <a:pt x="2436" y="1668"/>
                  </a:cubicBezTo>
                  <a:cubicBezTo>
                    <a:pt x="2402" y="1701"/>
                    <a:pt x="2369" y="1768"/>
                    <a:pt x="2336" y="1835"/>
                  </a:cubicBezTo>
                  <a:cubicBezTo>
                    <a:pt x="1035" y="3369"/>
                    <a:pt x="1" y="5437"/>
                    <a:pt x="3169" y="5804"/>
                  </a:cubicBezTo>
                  <a:cubicBezTo>
                    <a:pt x="3503" y="5871"/>
                    <a:pt x="3837" y="5871"/>
                    <a:pt x="4103" y="5904"/>
                  </a:cubicBezTo>
                  <a:lnTo>
                    <a:pt x="4904" y="5904"/>
                  </a:lnTo>
                  <a:cubicBezTo>
                    <a:pt x="5104" y="5904"/>
                    <a:pt x="5271" y="5871"/>
                    <a:pt x="5404" y="5871"/>
                  </a:cubicBezTo>
                  <a:cubicBezTo>
                    <a:pt x="7106" y="5637"/>
                    <a:pt x="7339" y="4670"/>
                    <a:pt x="6505" y="3102"/>
                  </a:cubicBezTo>
                  <a:cubicBezTo>
                    <a:pt x="6338" y="2802"/>
                    <a:pt x="6138" y="2468"/>
                    <a:pt x="5871" y="2135"/>
                  </a:cubicBezTo>
                  <a:cubicBezTo>
                    <a:pt x="5404" y="1468"/>
                    <a:pt x="4804" y="767"/>
                    <a:pt x="410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7"/>
            <p:cNvSpPr/>
            <p:nvPr/>
          </p:nvSpPr>
          <p:spPr>
            <a:xfrm>
              <a:off x="-5344025" y="479300"/>
              <a:ext cx="920675" cy="1126650"/>
            </a:xfrm>
            <a:custGeom>
              <a:rect b="b" l="l" r="r" t="t"/>
              <a:pathLst>
                <a:path extrusionOk="0" h="45066" w="36827">
                  <a:moveTo>
                    <a:pt x="18413" y="0"/>
                  </a:moveTo>
                  <a:cubicBezTo>
                    <a:pt x="8239" y="0"/>
                    <a:pt x="0" y="10074"/>
                    <a:pt x="0" y="22516"/>
                  </a:cubicBezTo>
                  <a:cubicBezTo>
                    <a:pt x="0" y="29955"/>
                    <a:pt x="2936" y="36526"/>
                    <a:pt x="7472" y="40629"/>
                  </a:cubicBezTo>
                  <a:cubicBezTo>
                    <a:pt x="9540" y="42564"/>
                    <a:pt x="11975" y="43932"/>
                    <a:pt x="14611" y="44599"/>
                  </a:cubicBezTo>
                  <a:cubicBezTo>
                    <a:pt x="15178" y="44732"/>
                    <a:pt x="15745" y="44866"/>
                    <a:pt x="16312" y="44932"/>
                  </a:cubicBezTo>
                  <a:cubicBezTo>
                    <a:pt x="16679" y="44999"/>
                    <a:pt x="17079" y="45033"/>
                    <a:pt x="17446" y="45033"/>
                  </a:cubicBezTo>
                  <a:cubicBezTo>
                    <a:pt x="17513" y="45033"/>
                    <a:pt x="17579" y="45066"/>
                    <a:pt x="17646" y="45066"/>
                  </a:cubicBezTo>
                  <a:lnTo>
                    <a:pt x="18747" y="45066"/>
                  </a:lnTo>
                  <a:cubicBezTo>
                    <a:pt x="19714" y="45066"/>
                    <a:pt x="20648" y="44932"/>
                    <a:pt x="21582" y="44732"/>
                  </a:cubicBezTo>
                  <a:cubicBezTo>
                    <a:pt x="28721" y="43231"/>
                    <a:pt x="34458" y="36660"/>
                    <a:pt x="36226" y="28154"/>
                  </a:cubicBezTo>
                  <a:cubicBezTo>
                    <a:pt x="36226" y="28154"/>
                    <a:pt x="36259" y="28154"/>
                    <a:pt x="36259" y="28120"/>
                  </a:cubicBezTo>
                  <a:cubicBezTo>
                    <a:pt x="36626" y="26352"/>
                    <a:pt x="36826" y="24484"/>
                    <a:pt x="36826" y="22550"/>
                  </a:cubicBezTo>
                  <a:cubicBezTo>
                    <a:pt x="36826" y="10841"/>
                    <a:pt x="29555" y="1201"/>
                    <a:pt x="20215" y="100"/>
                  </a:cubicBezTo>
                  <a:cubicBezTo>
                    <a:pt x="19614" y="34"/>
                    <a:pt x="19014" y="0"/>
                    <a:pt x="18413" y="0"/>
                  </a:cubicBezTo>
                  <a:close/>
                </a:path>
              </a:pathLst>
            </a:custGeom>
            <a:solidFill>
              <a:srgbClr val="3E69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7"/>
            <p:cNvSpPr/>
            <p:nvPr/>
          </p:nvSpPr>
          <p:spPr>
            <a:xfrm>
              <a:off x="-5344025" y="479300"/>
              <a:ext cx="905675" cy="1126650"/>
            </a:xfrm>
            <a:custGeom>
              <a:rect b="b" l="l" r="r" t="t"/>
              <a:pathLst>
                <a:path extrusionOk="0" h="45066" w="36227">
                  <a:moveTo>
                    <a:pt x="18413" y="0"/>
                  </a:moveTo>
                  <a:cubicBezTo>
                    <a:pt x="8239" y="0"/>
                    <a:pt x="0" y="10074"/>
                    <a:pt x="0" y="22550"/>
                  </a:cubicBezTo>
                  <a:cubicBezTo>
                    <a:pt x="0" y="33391"/>
                    <a:pt x="6271" y="42464"/>
                    <a:pt x="14611" y="44599"/>
                  </a:cubicBezTo>
                  <a:cubicBezTo>
                    <a:pt x="14577" y="44632"/>
                    <a:pt x="14544" y="44699"/>
                    <a:pt x="14477" y="44766"/>
                  </a:cubicBezTo>
                  <a:cubicBezTo>
                    <a:pt x="15445" y="44899"/>
                    <a:pt x="16412" y="44999"/>
                    <a:pt x="17446" y="45033"/>
                  </a:cubicBezTo>
                  <a:cubicBezTo>
                    <a:pt x="17513" y="45033"/>
                    <a:pt x="17579" y="45066"/>
                    <a:pt x="17646" y="45066"/>
                  </a:cubicBezTo>
                  <a:lnTo>
                    <a:pt x="18747" y="45066"/>
                  </a:lnTo>
                  <a:cubicBezTo>
                    <a:pt x="27186" y="44899"/>
                    <a:pt x="34225" y="37761"/>
                    <a:pt x="36226" y="28154"/>
                  </a:cubicBezTo>
                  <a:lnTo>
                    <a:pt x="36226" y="28154"/>
                  </a:lnTo>
                  <a:cubicBezTo>
                    <a:pt x="34383" y="32590"/>
                    <a:pt x="29941" y="35423"/>
                    <a:pt x="25189" y="35423"/>
                  </a:cubicBezTo>
                  <a:cubicBezTo>
                    <a:pt x="19365" y="35423"/>
                    <a:pt x="13076" y="31165"/>
                    <a:pt x="10541" y="20382"/>
                  </a:cubicBezTo>
                  <a:cubicBezTo>
                    <a:pt x="5904" y="834"/>
                    <a:pt x="20215" y="100"/>
                    <a:pt x="20215" y="100"/>
                  </a:cubicBezTo>
                  <a:cubicBezTo>
                    <a:pt x="19614" y="34"/>
                    <a:pt x="19014" y="0"/>
                    <a:pt x="18413" y="0"/>
                  </a:cubicBezTo>
                  <a:close/>
                </a:path>
              </a:pathLst>
            </a:custGeom>
            <a:solidFill>
              <a:srgbClr val="0631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1" name="Google Shape;2651;p67"/>
          <p:cNvSpPr txBox="1"/>
          <p:nvPr/>
        </p:nvSpPr>
        <p:spPr>
          <a:xfrm>
            <a:off x="1275400" y="1162275"/>
            <a:ext cx="4557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accent6"/>
                </a:solidFill>
                <a:latin typeface="Fira Sans Medium"/>
                <a:ea typeface="Fira Sans Medium"/>
                <a:cs typeface="Fira Sans Medium"/>
                <a:sym typeface="Fira Sans Medium"/>
              </a:rPr>
              <a:t>Donald Trump’s Tweets</a:t>
            </a:r>
            <a:endParaRPr/>
          </a:p>
        </p:txBody>
      </p:sp>
      <p:sp>
        <p:nvSpPr>
          <p:cNvPr id="2652" name="Google Shape;2652;p67"/>
          <p:cNvSpPr/>
          <p:nvPr/>
        </p:nvSpPr>
        <p:spPr>
          <a:xfrm>
            <a:off x="3986299" y="2726238"/>
            <a:ext cx="1946817" cy="606584"/>
          </a:xfrm>
          <a:custGeom>
            <a:rect b="b" l="l" r="r" t="t"/>
            <a:pathLst>
              <a:path extrusionOk="0" h="28187" w="112047">
                <a:moveTo>
                  <a:pt x="101469" y="1"/>
                </a:moveTo>
                <a:lnTo>
                  <a:pt x="101469" y="2123"/>
                </a:lnTo>
                <a:lnTo>
                  <a:pt x="1" y="2123"/>
                </a:lnTo>
                <a:lnTo>
                  <a:pt x="1" y="25969"/>
                </a:lnTo>
                <a:lnTo>
                  <a:pt x="101469" y="25969"/>
                </a:lnTo>
                <a:lnTo>
                  <a:pt x="101469" y="28186"/>
                </a:lnTo>
                <a:lnTo>
                  <a:pt x="112046" y="14062"/>
                </a:lnTo>
                <a:lnTo>
                  <a:pt x="101469"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3" name="Google Shape;2653;p67"/>
          <p:cNvPicPr preferRelativeResize="0"/>
          <p:nvPr/>
        </p:nvPicPr>
        <p:blipFill>
          <a:blip r:embed="rId3">
            <a:alphaModFix/>
          </a:blip>
          <a:stretch>
            <a:fillRect/>
          </a:stretch>
        </p:blipFill>
        <p:spPr>
          <a:xfrm>
            <a:off x="1521703" y="1962713"/>
            <a:ext cx="2324100" cy="2133600"/>
          </a:xfrm>
          <a:prstGeom prst="rect">
            <a:avLst/>
          </a:prstGeom>
          <a:noFill/>
          <a:ln>
            <a:noFill/>
          </a:ln>
        </p:spPr>
      </p:pic>
      <p:pic>
        <p:nvPicPr>
          <p:cNvPr id="2654" name="Google Shape;2654;p67"/>
          <p:cNvPicPr preferRelativeResize="0"/>
          <p:nvPr/>
        </p:nvPicPr>
        <p:blipFill>
          <a:blip r:embed="rId4">
            <a:alphaModFix/>
          </a:blip>
          <a:stretch>
            <a:fillRect/>
          </a:stretch>
        </p:blipFill>
        <p:spPr>
          <a:xfrm>
            <a:off x="6106691" y="2234200"/>
            <a:ext cx="2076450" cy="159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SA Presidential History by Slidesgo">
  <a:themeElements>
    <a:clrScheme name="Simple Light">
      <a:dk1>
        <a:srgbClr val="FFFFFF"/>
      </a:dk1>
      <a:lt1>
        <a:srgbClr val="30251B"/>
      </a:lt1>
      <a:dk2>
        <a:srgbClr val="DBD4C5"/>
      </a:dk2>
      <a:lt2>
        <a:srgbClr val="C5A647"/>
      </a:lt2>
      <a:accent1>
        <a:srgbClr val="3E6996"/>
      </a:accent1>
      <a:accent2>
        <a:srgbClr val="063170"/>
      </a:accent2>
      <a:accent3>
        <a:srgbClr val="A91D29"/>
      </a:accent3>
      <a:accent4>
        <a:srgbClr val="F23136"/>
      </a:accent4>
      <a:accent5>
        <a:srgbClr val="954512"/>
      </a:accent5>
      <a:accent6>
        <a:srgbClr val="4C2A1B"/>
      </a:accent6>
      <a:hlink>
        <a:srgbClr val="3025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